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08:39:23.1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10046 1808 583,'0'0'133,"0"0"-70,0 0-41,0 0 10,0 0 29,-9 88-6,9 29-11,8 16-2,-7-48-12,-1-8-10,0-9-4,0-13 3,0-14-3,0-17-13,0-13 3,0-11-1,0-8 8,-3-30 31,-3-23-36,-1-21-8,2-15-5,1-11-7,4-9-2,0-5 3,0 6 1,21 16 7,12 22-11,11 30 6,3 27 16,0 21 0,1 27-2,-3 34-6,-8 22 4,-7 16-4,-5 8 3,-10 1 0,-4-8-1,-5-11-4,-6-12-4,0-13-41,-9-14-121,-9-14-166</inkml:trace>
  <inkml:trace contextRef="#ctx0" brushRef="#br0" timeOffset="112.1454">10003 2239 1017,'0'0'81,"0"0"-21,81-59-13,-16 30-38,14-1-9,2 4-22,-5 2-164,-13 5-282</inkml:trace>
  <inkml:trace contextRef="#ctx0" brushRef="#br0" timeOffset="634.3589">10660 2016 658,'0'0'78,"0"0"-73,0 0 84,7 109-17,3-68-34,-1-3-16,-3-3-10,-3-8 9,-3-9-10,0-6 0,0-8-4,0-4-1,0-3 19,0-21 8,-7-11-33,2-9-5,5-8 5,0 2 0,5 7-1,16 10-1,0 15 2,6 14 3,1 4 3,0 13-1,-1 19-5,0 5-3,-9 2 3,-2 1 5,-8-4 0,-4-5-4,-4-5 2,0-11-3,0-7-1,0-8 1,0 0 2,0-22-2,0-15-12,10-11 3,6-8 9,4 0-6,6 6-1,2 12-4,3 17 9,1 15 2,2 6 0,-1 23 3,0 15-3,-7 8-5,-7 5 5,-5 0-10,-5-6-140,2-9-344</inkml:trace>
  <inkml:trace contextRef="#ctx0" brushRef="#br0" timeOffset="1069.7637">11601 1985 847,'0'0'109,"0"0"1,0 0-43,-90-38-42,43 47-19,0 20-2,6 11 4,11 8 1,10 2-4,10 0-1,9-6-4,1-9-5,8-9 2,12-8-3,7-13-4,1-5-42,0-1-98,-1-22 46,-3-10-58,-3-6-58,-2-2 197,-5 2 23,-1 5 19,-5 9 63,-5 12 35,-2 10-31,1 3-20,-2 14-60,3 14 21,2 9 57,1 3 13,5-5-58,5-4-17,2-9-8,5-8-12,-1-9 0,1-5 6,0-2-8,-2-17-4,-4-5-106,-4-8-97,-4-3-521</inkml:trace>
  <inkml:trace contextRef="#ctx0" brushRef="#br0" timeOffset="1583.5262">11767 1994 554,'0'0'234,"0"0"-154,0 0 58,19-91-69,18 69-57,8 3 0,6 9-12,-6 10 1,-10 0-10,-12 23 9,-12 14-11,-11 5 11,0 5 14,-6-5 10,-16-4-8,1-7-3,1-8-9,6-7-3,5-8-1,6-5 2,3-3-1,0 0-2,0-3-20,14-7-8,5-1 23,8 6 4,4 5 2,5 5 0,1 21-2,-1 14-8,-3 11 4,-8 14 6,-13 7-3,-12 2-3,-3-2 12,-28-11 4,-8-12-1,-4-12 26,-2-12-20,9-9 19,9-12-7,7-4-8,8-17 4,4-22-18,6-19-5,2-16-24,10-7-38,15 0-94,6 7-245</inkml:trace>
  <inkml:trace contextRef="#ctx0" brushRef="#br0" timeOffset="1870.1078">12218 2044 514,'0'0'249,"0"0"-149,0 0 5,0 0-44,0 0 23,27 85 2,-13-45-42,4-5-8,3-5-13,1-11-14,2-8-7,4-11-1,0 0 2,2-19 3,-4-14-2,-4-8-4,-4-5-10,-9-6 8,-7-4 2,-2 5-8,-11 6-10,-17 16 10,-10 19-18,-6 10 17,-4 21 2,0 17-25,6 12-9,8 2-44,10-3-84,11-3-101</inkml:trace>
  <inkml:trace contextRef="#ctx0" brushRef="#br0" timeOffset="2212.0243">12499 1994 369,'0'0'613,"0"0"-586,0 0 8,0 0-22,36 79 28,-24-36 9,1 0-28,-7-5-2,-3-7-12,-3-8 4,0-12-8,0-6-2,0-5-2,0 0 10,0-19 18,0-12-16,0-13-12,2-7-1,14-4 1,5 0 6,9 9-4,7 11 8,0 18 11,-2 17-6,-7 13-12,-1 28-3,-12 14-10,-6 9 10,-6 0 2,-3-7-2,0-8-90,-11-13-264</inkml:trace>
  <inkml:trace contextRef="#ctx0" brushRef="#br0" timeOffset="3323.0457">14012 1835 522,'0'0'136,"0"0"-72,3-114 48,-8 72-55,-14 5-2,-1 11-24,-5 11 6,-5 13 0,-1 2-23,-2 8-14,5 19 1,7 8-1,10 8-6,10 3 6,1 1-8,14-2-2,15-1 5,10-5-1,4 1 5,-1-1-5,-4-2 6,-10-4 0,-13-3-4,-14-7 2,-1-2-3,-18-6 5,-17-4 21,-13-4 18,-6-7-22,2 0-13,7-7-4,14-16-7,10-10-84,15-5-138,6 0-479</inkml:trace>
  <inkml:trace contextRef="#ctx0" brushRef="#br0" timeOffset="3825.6683">14383 1896 1024,'0'0'26,"0"0"25,0 0 29,0 0-80,0 0-7,0 0 7,-17 119 8,22-71-8,-2-2 8,-3-3-7,0-8 4,0-10-4,-3-6 1,-5-9-1,-1-10 3,-2 0-2,-1-17-2,3-15-11,3-7-6,6 1-10,0 5 16,3 13 8,12 14-9,6 6 10,7 8-2,7 15 4,4 1-1,1-3 5,0-5-3,-1-9 2,2-7 2,-2-2-4,-1-22 19,-4-7-2,-4-8-7,-9-10 8,-12-7 5,-9-7-8,-3-1-4,-26 8-7,-5 15 15,-5 20-17,-4 19-3,0 4 0,-3 30-3,4 10 3,4 6-24,13 2-57,11-4-128,14-5-209</inkml:trace>
  <inkml:trace contextRef="#ctx0" brushRef="#br0" timeOffset="4293.9571">15253 1789 929,'0'0'75,"15"-79"-41,-12 46 73,-3 9-42,0 10-31,0 8-13,-9 6-8,-13 0-8,-10 11-5,-4 17 11,0 9-9,7 5 0,10 0-2,9-1-3,10-4 1,0-6-1,19-5-10,9-6 13,5-7-11,0-8-10,-1-5-24,0 0 16,-10-6-12,-6-3-10,-10 4 6,-6 3 33,-1 2 4,-24 0-27,-7 19 35,-5 6 17,-2 7 33,8 7-17,10 0 2,11 1-7,10-4-8,7-3 0,26-8-9,10-8 21,11-10-3,5-7-26,4-10-3,3-19-40,-2-10-112,3-7-470</inkml:trace>
  <inkml:trace contextRef="#ctx0" brushRef="#br0" timeOffset="5253.8647">10481 3131 651,'0'0'37,"0"0"-24,0 0 74,0 0-50,0 0-25,0 0-1,117 10-8,12-10 12,56-6 1,50-13-6,50-3 33,39-1 13,19 2-18,0 5-7,-10 0 21,-32 3-2,-35 5-12,-33 1-36,-41 1 1,-31 6-3,-38 0 2,-35 0 1,-35 0 2,-29 0-5,-18 0-3,-6 0-16,-7 0 1,-20 0-7,-15 0-131,-3 0-336</inkml:trace>
  <inkml:trace contextRef="#ctx0" brushRef="#br0" timeOffset="5394.2787">14282 3007 155,'0'0'0</inkml:trace>
  <inkml:trace contextRef="#ctx0" brushRef="#br0" timeOffset="42629.6028">4079 5424 450,'0'0'69,"0"0"6,0 0 62,0 0-29,0 0-22,0 0-5,0 0-9,-12-41-27,-12 41-4,-1 2-17,-10 22-13,1 12-4,4 14-1,6 5 1,12 1 2,11-3-6,1-10-4,7-9 1,17-13-4,13-11-8,8-10 5,3-4-55,4-22-98,-3-8-60,-4-2-230</inkml:trace>
  <inkml:trace contextRef="#ctx0" brushRef="#br0" timeOffset="42890.2668">4335 5476 465,'0'0'128,"0"0"40,0 102-55,6-66-35,3-3 2,7-9-41,6-9-20,1-6-12,3-8 9,-1-1-11,5-8 8,-5-16-2,-2-10-9,-7-5 7,-7-4-6,-6-1 2,-3 6-5,-6 8 0,-12 14-5,-9 12 5,-4 4 7,-2 7-6,3 16-1,6 5-4,10 0-56,12-2-88,2-2-179</inkml:trace>
  <inkml:trace contextRef="#ctx0" brushRef="#br0" timeOffset="43370.1294">4971 5414 657,'0'0'46,"0"0"55,-30-75-4,9 61-47,-4 10 7,-2 4-18,0 6-18,3 19-9,6 10-7,5 7-1,10 4 0,3-1 0,7-5-4,14-8-2,6-8 0,1-11-10,4-11-3,-1-2-25,-3-18-19,-4-14-11,-4-11 15,-7-9-9,-7-7 0,-6-8 16,0-6 48,-18-1 19,0 6 68,2 17 22,7 23-7,3 18-41,3 10 17,0 25-72,3 25-3,0 17-2,0 11 6,12-1-6,10-5 1,9-12-2,1-14 0,2-13-9,-1-15-76,0-14-32,-5-4-67,-7-14-180</inkml:trace>
  <inkml:trace contextRef="#ctx0" brushRef="#br0" timeOffset="43473.3229">5224 5360 433,'0'0'127,"0"0"-36,0 0-39,14 94 2,-11-41-28,-3 1-21,1-6-5,-1-8-106,0-11-470</inkml:trace>
  <inkml:trace contextRef="#ctx0" brushRef="#br0" timeOffset="43730.95">5244 5190 712,'0'0'63,"0"0"62,0 0-54,0 0-28,21 84-30,-24-67-1,-15-4-9,4-6 6,0-7 0,0 0-9,6-14-1,1-13-13,7-4-2,0-3 12,0 6-8,15 7-54,4 11-71,4 10-305</inkml:trace>
  <inkml:trace contextRef="#ctx0" brushRef="#br0" timeOffset="44189.8881">5511 5436 286,'0'0'217,"0"0"-70,0 0-22,0 0-81,0 0-30,0 0 0,22-11 8,-13 25 12,-4 1 15,-4-1 5,-1-3-12,0-2-8,0-5-25,0-3-2,0-1-7,2 0 14,1-12 1,-2-8-6,-1-3-1,2-2 14,-2-1 4,5 1-7,3 2-5,6 7-10,3 6-2,0 7 1,2 3-3,-3 13-2,-5 14-6,-2 9 8,-3 2 3,0-1 9,-3-6-11,3-5 0,4-6-1,5-8-46,6-10-73,8-2-119,5-5-571</inkml:trace>
  <inkml:trace contextRef="#ctx0" brushRef="#br0" timeOffset="44669.9087">6118 5264 727,'0'0'128,"0"0"-2,0 0-10,0 0-74,-85-41-25,52 60-6,2 16-1,7 9 6,15 3-12,7-2-1,2-6-3,5-10 0,19-12 0,0-13-15,6-4-33,-2-18-49,0-14-64,-1-4 70,-5 0 91,-3 6 26,-8 9 16,-9 10 31,-2 7 23,0 4-17,0 11-61,0 17-10,0 15-3,0 9 4,7 13-6,1 7-1,-1 10 3,2 8-1,-7 5 4,-2-2-4,-3-10 9,-21-15-10,-6-23-2,-1-18 18,2-19 19,6-8-5,4-30 11,3-23-22,7-15-21,6-7-2,3 6-37,3 11-101,11 19-370</inkml:trace>
  <inkml:trace contextRef="#ctx0" brushRef="#br0" timeOffset="46255.0953">3902 8002 826,'0'0'71,"0"0"-60,-10 90 43,10-26-9,7 9-9,7 5-8,-2-3-14,-2-10-5,-4-11-8,-6-11 5,0-11-2,0-12 0,-10-10 1,-5-10-3,-2-7-2,-2-22-22,0-14-40,4-2 42,4 0 13,9 7-15,2 12-9,4 18 26,17 8-15,9 13 20,7 13 0,3 1 8,2-4 0,-3-9-5,4-8 2,-4-6 5,-2-10 1,-2-22 8,-7-10-7,-10-13-5,-12-5-4,-6-5-2,-11-5-1,-17 2-10,-8 11 10,-4 13-1,1 22 1,0 22-13,2 7 5,4 28 1,6 10-14,17 3-45,10-1-183,3-7-235</inkml:trace>
  <inkml:trace contextRef="#ctx0" brushRef="#br0" timeOffset="46642.3612">4476 8201 715,'0'0'30,"0"0"25,0 0 18,14 78-38,3-68-24,2-9-3,0-1-8,-2-5 8,2-20-5,-5-6-3,-4-4-40,-7-3-14,-3 0 6,0 0 6,-19 3 17,-5 5 25,-4 10 40,-2 16 9,-1 4-16,-1 20-11,4 16-12,8 8 16,9 7 7,11 3-18,0-4-2,20-6-11,12-10 1,5-13-1,6-15-2,2-6-2,4-20 0,-1-18-32,-5-12-57,-7-6-112,-8-5-108</inkml:trace>
  <inkml:trace contextRef="#ctx0" brushRef="#br0" timeOffset="46971.4318">4738 7806 7,'0'0'459,"0"0"-307,0 0-38,0 0-106,-21 77 20,21-18 26,0 2-30,0 4-15,0-4 9,2-4-5,-1-11 21,-1-11-21,2-15 11,-1-11-13,2-9-4,4-13-2,-2-23-5,4-13-8,0-7-23,6-1-7,4 8 1,7 11-61,8 14 44,6 15 50,-4 9 4,0 13 4,-11 17 39,-8 7 2,-10 5 24,-7 2 19,-7 2-2,-16-3-31,-7-4-30,-3-6-17,2-11-8,1-10-51,2-10-172,6-2-394</inkml:trace>
  <inkml:trace contextRef="#ctx0" brushRef="#br0" timeOffset="47629.6035">5163 7974 796,'0'0'5,"0"0"38,0 0 35,0 0-69,0 0-7,0 0 5,8 91 24,1-52-8,2-5-1,3-6-13,2-6 18,1-9-24,2-10-3,4-3-26,-4-17-6,3-12-41,-7-4-32,-3-2-43,-1-1-22,-7 7-76,-2 12 77,-2 11 169,0 6 28,1 14 115,2 12 8,3 6-31,3 1 21,6-4-66,7-8-25,4-8-7,2-10-7,5-3-15,0-16 4,-2-12 1,-4-7-8,-5-3-10,-10-2 4,-10-1-1,-2 5-10,-5 6 6,-14 11-3,-3 15 2,-4 4-6,2 16-9,3 14-4,8 3 7,8 3-31,4-1-12,1 3-4,0 3-8,4 5-29,10 7 71,8 6 18,8 4 1,1 1-4,1-2-1,-14-4 5,-13-3 12,-5-7 1,-16-7 16,-14-12-11,-4-10 47,-2-13-22,3-6-15,5-19-11,3-20-17,7-14-36,12-10-97,6-5-371</inkml:trace>
  <inkml:trace contextRef="#ctx0" brushRef="#br0" timeOffset="48183.9554">5920 7991 942,'0'0'28,"0"0"8,0 0 8,0 0-28,-94-35-16,74 49-12,-1 12 3,4 6-2,3 1 3,9 1-1,4-5 1,1-8-6,1-9-6,13-11-10,8-1-23,2-12 15,-3-12-47,0-3-18,1 2 45,-5 5 51,-4 9 7,-2 10 9,-2 1 1,-2 20 7,-1 22 38,0 15-9,3 11-27,-4 8-7,-1 2 25,-4-5-21,0 1 27,-9-7 18,-6-9-5,-1-13 30,-1-16-19,1-16-33,2-13-1,1-16-21,4-27-12,3-22-7,6-16-12,0-18-14,0-6-53,18 11-58,9 16-50,9 26 81,-1 24 72,-2 15 41,-2 13 23,-5 4 55,-4 22-1,-4 11-32,-6 6 17,-3 4-13,-3-3-31,-3-8-11,-3-11-7,0-13-45,0-12-252</inkml:trace>
  <inkml:trace contextRef="#ctx0" brushRef="#br0" timeOffset="48407.4606">6167 7757 390,'0'0'154,"0"0"8,0 0-14,0 0-46,-16 87-23,-8-73-41,0-5-17,2-6-17,7-3 0,3 0-4,0-14-2,12-6-50,0 1-49,0 2-66,21 6-218</inkml:trace>
  <inkml:trace contextRef="#ctx0" brushRef="#br0" timeOffset="48710.0407">6406 8173 281,'0'0'749,"0"0"-714,0 0 18,0 0-1,0 0-35,0 0 1,-37 0-18,32-30-12,-2-2 4,4-7 5,0-1 3,3-3-2,0 7-11,19 9-19,6 11 15,4 12 17,-5 4 2,4 21 7,-7 13-6,1 11 14,-5 0-8,-4-1 3,-1-6-12,0-8-3,3-9-70,6-12-153,0-9-266</inkml:trace>
  <inkml:trace contextRef="#ctx0" brushRef="#br0" timeOffset="49130.1936">6912 7847 665,'0'0'149,"0"0"-41,-11-72 32,-15 65-57,-9 7-40,-1 4-29,2 21-8,4 9 6,9 6-4,9 4-7,8-3 0,4-6 0,0-8-2,3-12-7,13-10-18,5-5-10,3-10 4,-1-17-39,0-4-19,-3-3 34,-5 3 43,-7 8 13,-3 9 3,-5 11-3,0 3 30,0 20-22,0 18 0,0 13-8,0 13 2,3 13 0,9 11-2,3 6 0,-3 2 28,-6-11-15,-6-9 74,-17-14-59,-16-17 16,-1-17-11,3-19 5,5-9-24,9-28-3,6-19-11,8-9-13,3-7-84,2 3-265</inkml:trace>
  <inkml:trace contextRef="#ctx0" brushRef="#br0" timeOffset="50432.1362">3861 10654 802,'0'0'12,"0"133"26,13-52 31,-2 0-38,-1-9-14,-1-10-5,0-15 1,-6-11-4,0-15-7,-3-11 1,0-10 1,0-4 11,0-23-10,-6-13-5,0-3 0,3 0 22,3 12-20,0 14 7,0 16-9,21 1-7,4 24-12,7 4 19,-1-1-2,-1-6 0,3-9 2,-2-11-2,-1-1 6,-2-20-8,-4-13 4,-8-6-17,-8-5-12,-8-4 11,0 0-26,0 3 25,-3 10-6,0 15 5,3 17 10,0 5-35,9 31 45,6 14 6,12 10 10,-2-4-6,6-6 30,7-12-16,2-13-10,0-10-3,-1-12 8,0-2-9,-9-24 4,-8-12-14,-7-8-11,-14-4 1,-1-5-3,-22-2 13,-12 7 0,-9 10 23,-1 17-8,2 20-2,5 5-13,3 29-2,10 11 0,9 8-6,9-1-32,6-4-91,21-12-167</inkml:trace>
  <inkml:trace contextRef="#ctx0" brushRef="#br0" timeOffset="50708.2825">4664 10711 688,'0'0'87,"0"0"-43,0 0 11,107 53 24,-74-11-41,-2 1-22,-6-1 5,-8-5-6,-7-8-2,-10-5-11,0-10 22,0-5 14,-3-9-12,-7 0-1,1-25-8,1-11-10,1-15 7,6-8-14,1-3-13,0 4-56,10 9-54,11 10-43,10 13-289</inkml:trace>
  <inkml:trace contextRef="#ctx0" brushRef="#br0" timeOffset="51042.4583">5153 10548 1066,'0'0'86,"0"0"-31,0 0 1,0 0-25,0 0-18,0 0-13,-14-7 0,14 7-3,0 0 3,0 0 2,0 0 3,0 0-4,0 0-1,0-5-7,-1-3-8,-2-2-14,0 2 3,1 2 13,1 6 8,1 0-1,0 14-5,0 21 2,9 13 9,1 9 0,2 3 1,-4 2 0,-2-3-1,-2-7 0,1-11-41,3-12-130,0-13-104</inkml:trace>
  <inkml:trace contextRef="#ctx0" brushRef="#br0" timeOffset="51304.5976">5362 10512 289,'0'0'278,"0"0"-119,0 0-34,0 0-69,0 0-18,0 0 19,-57 99-25,24-65-22,2-4-7,1-6-2,10-5-1,4-4 0,10-5 2,6-3-4,0-2-13,15 0 10,17-1 5,2-1 0,6 2-35,6 2-65,5 3-190,4-2-110</inkml:trace>
  <inkml:trace contextRef="#ctx0" brushRef="#br0" timeOffset="51619.5689">6017 10569 261,'0'0'813,"0"-103"-760,-2 61 26,-5 12-38,-2 13-26,-3 10-10,0 7-3,-2 6-4,1 21 1,4 9-11,9 9-4,0 2-9,3 1-8,19-2-9,5-3-8,2-5 17,-2-3 26,-2-5 7,-9-7 2,-7-4 13,-9-6 7,0-5 6,-19-2 23,-9-4-19,-8-2-21,4 0-11,11-20-5,8-6-133,13-6-270</inkml:trace>
  <inkml:trace contextRef="#ctx0" brushRef="#br0" timeOffset="51775.9658">6229 10575 920,'0'0'94,"0"0"-67,23 82 60,-20-50-41,0-3-15,-3-3-28,0-8-3,0-6-158,0-11-257</inkml:trace>
  <inkml:trace contextRef="#ctx0" brushRef="#br0" timeOffset="51969.79">6270 10301 611,'0'0'69,"0"0"67,0 0-32,0 0-7,0 0-28,0 0-27,-12 92-22,-11-75-16,3-10-4,5-6-19,3-1-41,3-1-53,6-13-64,3 1-246</inkml:trace>
  <inkml:trace contextRef="#ctx0" brushRef="#br0" timeOffset="52435.521">6443 10585 796,'0'0'229,"0"0"-170,0 72 41,0-53-49,0-2-21,0-3-12,0-5-14,0-5 1,0-4-4,0 0 1,0 0 6,0-13-5,-9-9-3,3-6 0,5-4-4,1-1-9,1 6 1,16 10-19,10 11 28,1 6 2,5 17 1,-2 13 0,-4 3 4,-5 0-3,-7-5-1,-7-4 6,1-5-2,-6-8-3,-2-4 0,-1-5-1,0-2 0,0-2 10,0-16-10,0-9-6,0-10-7,2-11-8,7-4-23,4 2-40,5 11-54,6 19 37,-2 20 56,3 7 45,-5 29 22,-2 7 14,-8 4-19,-7-1-9,-1-4-8,8-10-12,7-8-284</inkml:trace>
  <inkml:trace contextRef="#ctx0" brushRef="#br0" timeOffset="52939.667">7049 10396 739,'0'0'144,"0"0"-65,-15 91 58,15-43-58,0-1-47,7-8-9,4-8-9,4-9-3,1-11-8,-2-10-3,5-1-2,-1-12-10,-3-17-32,4-5-59,-5-6-8,-1-9 30,1 1 7,-5 9 74,-2 14 5,-4 19 6,-2 6 21,1 31-3,-2 10 69,3 7-49,0 0 10,8-6-36,3-8-3,3-8-13,2-13-5,2-8-2,0-5-12,0-14-22,-2-16-21,-1-10 6,-3-12 33,0-15-8,-3-11-7,-5-8 11,1 0 20,-5 11 1,-2 20 18,1 21 67,-2 23-40,0 11-8,-2 29-33,-13 18-1,-1 15-1,4 8-1,9 4-2,3-3-30,0-8-93,28-14-198,14-16-281</inkml:trace>
  <inkml:trace contextRef="#ctx0" brushRef="#br0" timeOffset="53608.5032">7861 10237 870,'0'0'124,"0"0"-4,0 0-65,-99 2-14,71 36-9,6 13-1,8 11-13,11-2-12,3-5-5,0-9 2,9-14-1,6-11-1,0-13-1,1-8-10,1-5-27,0-19-22,-3-11-20,2-8-57,-5-5 36,-5-1-30,-3 7-26,0 12 124,-3 15 32,0 15 4,0 9 47,-6 24 29,3 14 5,3 0 0,0 0-20,3-6-41,16-10-17,2-11-5,2-13-4,0-7-8,3-14-10,-1-20-44,2-13-12,-6-8 52,0-8 24,-9-3 4,-11-1 21,-1 3 19,-7 13 14,-10 14-50,2 21-8,5 16 11,0 21-9,2 23 6,2 15 12,6 12-6,0 5 2,11 3-13,14-4 4,2-11-7,-2-17 3,-7-14 0,-5-15-3,-8-15 0,-5-3 0,0-17 8,0-13-8,0-9-4,0-9 3,0-5 1,0-3 6,3 7-6,13 12-26,7 19-20,5 18 4,2 10 42,6 32 6,-5 13 53,-7 7-7,-8-5-52,-14-10 4,-2-11-4,0-13-78,0-13-237</inkml:trace>
  <inkml:trace contextRef="#ctx0" brushRef="#br0" timeOffset="53832.6652">8341 10168 669,'0'0'118,"0"0"11,0 0-56,0 0-10,0 0-33,0 0-16,-77 44-4,52-44-9,2 0-1,3-9 2,5-3-2,8-1-35,7 3-107,0 4-246</inkml:trace>
  <inkml:trace contextRef="#ctx0" brushRef="#br0" timeOffset="54140.8717">8562 10381 925,'0'0'56,"0"0"-51,0 0 29,0 0 15,-5 74-1,31-57-27,2-5-12,2-7-5,-3-5-4,3-3-8,-2-20-39,-3-10-25,-4-3 32,-4-5 35,-9 0 5,-8 4 74,-1 6 2,-27 5-14,-14 6-25,-4 11-30,-6 9-6,5 0-1,7 14-47,16 11-105,14 3-66</inkml:trace>
  <inkml:trace contextRef="#ctx0" brushRef="#br0" timeOffset="54461.3609">8896 10304 596,'0'0'18,"0"0"48,34 97 48,-23-61-29,-4-3-5,-4-9-33,-3-8-7,0-8-15,0-8 5,-7 0 13,2-13-9,4-15-27,1-10-5,0-5-1,6-6 2,9 0 1,1 4 1,5 7-3,4 12-2,5 15 1,0 11 1,-3 13-1,-6 24-1,1 10-14,-6 8-49,-5-2-250</inkml:trace>
  <inkml:trace contextRef="#ctx0" brushRef="#br0" timeOffset="55913.9292">8386 5685 500,'0'0'59,"0"0"47,0 0-22,0 0-17,0 0-39,0 0-26,0 0 32,-75-15 6,86 15-28,26-2 5,26-5 4,23-4-17,26-8 1,13-2-4,7-1 0,-7-1 2,-21 3 4,-27 5-6,-33 5-1,-26 4-11,-18-1 9,-6 3-6,-25-3 5,-8 0 4,-6 0-1,0-1 2,-2-2-2,2 0-1,6 0 1,14 2 1,9 3 1,16-1-2,6 1 0,29-1-2,18 2 2,8 4-2,1 0 0,3 10 1,-7 12-7,-2 7 3,-10 3 2,-14 3-4,-16 2 4,-16 1 3,-13 2 3,-30-1 7,-14 1-1,-4-4-9,8-5-22,16-8-268</inkml:trace>
  <inkml:trace contextRef="#ctx0" brushRef="#br0" timeOffset="56885.1958">11025 5081 333,'0'0'230,"0"0"-31,0 0-41,0 0-45,0 0-42,-31-96-47,41 68-22,11 3 4,9 6 0,3 9-2,3 10-2,-2 2-2,2 27-6,-6 15 6,-7 11 1,-6 10 10,-13 3-7,-4-3-2,-3-6 1,-18-8 0,-5-9 1,-3-11 0,-2-9 2,3-9-3,2-10 0,7-3 5,1-6-3,4-16-5,7-7 9,4-6-8,3 3-2,0 4-7,13 11 8,11 14-7,9 3 2,7 19 2,9 11-1,-1 3 0,0-3 8,-8-6-4,-5-8 0,-10-7 1,-9-8 0,-7-1 0,-3-6-2,-1-16-7,-2-7-20,0-8-39,1-1-67,-2-2-235</inkml:trace>
  <inkml:trace contextRef="#ctx0" brushRef="#br0" timeOffset="58070.0882">12630 4898 305,'0'0'116,"0"0"17,-50-84-8,36 66-4,4 10-9,1 8-12,0 0-25,-3 18-41,-6 24-20,-3 22 12,5 13-2,8 9-2,8 0-4,9-11-12,24-11-6,13-18 0,11-17-45,14-17-59,4-12-116,-3-5-38</inkml:trace>
  <inkml:trace contextRef="#ctx0" brushRef="#br0" timeOffset="58563.1159">13038 4896 853,'0'0'82,"0"0"43,0 0-84,0 0-40,-12 81 18,12-36 10,9-3-6,-3-1-9,-2-5-1,-4-10 6,0-8-9,0-10-8,0-8 5,0 0-1,-7-18-2,-5-11-4,0-13-14,-2-9-10,5-4 8,0-4 0,4 6 11,5 14 1,0 13 0,0 21-3,13 5-2,5 15 9,9 14 0,4 4 1,2-2 2,0-4-3,2-7 0,-9-9-1,4-9 0,-5-2-2,-6-7-22,-4-14-30,-3-5 7,-7-6 22,-5-3 10,0-4 9,-2 6 7,-5 7 11,-1 12 32,5 8 2,3 6-9,0 19-24,0 20-9,3 12 3,11 7-4,-2-4-2,5-5-9,5-8-113,4-10-138,6-9-126</inkml:trace>
  <inkml:trace contextRef="#ctx0" brushRef="#br0" timeOffset="58969.8861">13640 4855 682,'0'0'106,"0"0"-25,0 0-7,24 89-25,-10-63-28,2-10-10,-4-4-2,0-8-9,0-4 8,-2 0-6,2-16 1,-3-7-3,-3-7-32,-4-4 12,-2-2 3,0-2 1,-12 8 15,-8 7 1,-2 12 9,2 11 5,-2 0 4,1 25 12,5 14-9,6 10 17,8 1-12,2-4-12,10-7-13,13-6-1,8-8 0,8-7-35,1-7-44,4-8-11,-3-3 25,-3-3-245,-3-15-88</inkml:trace>
  <inkml:trace contextRef="#ctx0" brushRef="#br0" timeOffset="59322.8646">14039 4870 287,'0'0'162,"0"0"-48,-17-95 56,-2 84-41,-3 8-85,-1 3-13,2 11-8,0 19 23,4 12-6,3 9-11,11 4-13,3-5-5,0-5-4,17-11-4,3-8-3,4-13-1,1-12-3,0-1-6,1-24-3,-3-15-27,-7-11-21,-4-9-11,-4-10-15,-8-7-38,0-2 51,-11-1 74,-5 7 47,1 13 91,3 16-36,6 18-22,0 18-31,1 7-10,1 28-32,2 19-7,2 16-2,0 11 0,2 6 1,13-1-23,3-3-37,1-11 14,4-17-109,2-15-234</inkml:trace>
  <inkml:trace contextRef="#ctx0" brushRef="#br0" timeOffset="59555.7346">14576 4501 931,'0'0'114,"0"0"-73,0 0 4,-45 102-7,43-30-17,2 11-6,0 4-6,-1-2-6,-5-7-3,0-11-12,3-7-67,3-14-101,0-13-100</inkml:trace>
  <inkml:trace contextRef="#ctx0" brushRef="#br0" timeOffset="59763.0589">15062 4639 1106,'0'0'20,"0"0"-18,0 0 26,0 0-8,-22 132-5,22-65-10,0 4-3,0-9-2,0-10-22,9-11-76,3-14-63,7-17-273</inkml:trace>
  <inkml:trace contextRef="#ctx0" brushRef="#br0" timeOffset="59930.7729">15258 4613 908,'0'0'154,"0"0"-115,-11 79 15,11-12-4,0 5-30,0 0-17,9-7-3,-2-8-43,-4-12-112,-3-14-182</inkml:trace>
  <inkml:trace contextRef="#ctx0" brushRef="#br0" timeOffset="60083.7683">15123 4975 919,'0'0'155,"0"0"-46,0 0-57,0 0-48,0 0-8,81-14-4,-35 10-120,0-3-70,-4 0-106,-7-4-275</inkml:trace>
  <inkml:trace contextRef="#ctx0" brushRef="#br0" timeOffset="60562.5826">15465 4769 486,'0'0'258,"0"0"-67,0 0-55,0 0-58,-69 82-14,60-38-13,9-2-23,0-4-16,12-5-2,9-9-1,2-10-9,-1-8-17,2-6-18,-3-2-14,-5-19-69,-1-6-16,-4-5 9,-4-5-85,-1 3 74,-2 6 53,-1 8 83,0 14 54,-1 6 124,-1 5-104,2 16 24,-1 6-8,2-1-33,1-1-10,5-7-14,2-6-11,3-9-4,8-3-12,-1-3-6,0-16-9,-2-7-73,-6-3-12,-6-5 7,-8-3-41,0 2-17,0 3 46,-6 9 99,0 13 49,3 10-34,0 0 24,3 23-10,0 6 82,0 6-36,0 2-36,3-2-9,11-5-2,3-2 29,4-5-43,3-5-14,3-5-30,9-5-264,11-3-255</inkml:trace>
  <inkml:trace contextRef="#ctx0" brushRef="#br0" timeOffset="60957.9524">16272 4688 338,'0'0'310,"0"0"-242,0 0-16,-84-65 4,53 65-30,-7 16-20,-1 24 32,1 11 27,5 8-23,10 5-19,14-8-20,9-6-2,10-11 5,19-12-6,5-12 21,2-15-15,2 0-6,0-25-28,-4-13-19,-3-9-13,-7-5 4,-10-10 38,-8-6 17,-6-4 2,0 2 17,-14 6 47,-2 15 30,2 16 6,7 18-29,1 15-33,3 10-27,0 28-11,2 19-1,1 18 0,0 9 0,0-2-5,3-8-47,10-15-92,2-19-129</inkml:trace>
  <inkml:trace contextRef="#ctx0" brushRef="#br0" timeOffset="61171.4307">16623 4359 1051,'0'0'23,"0"0"-13,0 0 54,101 100-19,-65-27-12,-11 16-4,-19 8-22,-6-1-7,-15-3-10,-13-11 2,-3-15-145,4-15-285</inkml:trace>
  <inkml:trace contextRef="#ctx0" brushRef="#br0" timeOffset="62343.1915">18009 4490 641,'0'0'164,"0"0"-62,0 0-41,0 0-20,0 0-18,0 0-10,0 0 3,0 0 7,0 0 10,0 0 1,0-2 5,0 2-8,0 0-9,0 0-12,-2 0-4,1 5-6,-6 20-1,0 14 1,-2 13-1,0 5 1,-1 2 2,4 0-1,3-10-1,2-11 0,1-17 2,0-13-4,0-8 2,0-12-6,4-23 5,5-15-9,1-4-23,-4-2 0,-3 1 14,0-4 3,-1-2-1,4-2-4,4 5 10,5 13 1,8 15-6,0 20 9,4 10 1,3 16-2,1 22 5,2 14 3,-3 11 16,-4 5-8,-4 0 8,-4 0-14,-5-6-2,-4-6 0,-3-6-31,-6-15-111,0-11-251</inkml:trace>
  <inkml:trace contextRef="#ctx0" brushRef="#br0" timeOffset="62511.8808">17973 4767 817,'0'0'104,"0"0"-86,0 0-10,122-75-8,-59 49-38,-1 5-144,-7 4-337</inkml:trace>
  <inkml:trace contextRef="#ctx0" brushRef="#br0" timeOffset="63176.1459">18665 4737 836,'0'0'110,"0"0"-93,0 0 107,0 0-60,0 0-46,-16-94-7,16 58-11,0-4 7,4-4-7,1-3-3,-2 3-11,0 10-14,-2 13-8,1 11 9,-1 9-13,-1 1 2,0 8 10,0 13 24,0 3 4,0 2 0,6-4 1,3-3-3,0-7-2,3-3 3,3-5 0,0-1 0,4-3 1,2 0 5,0 0-5,3 0-2,0 0 1,-6 0-3,0 0-2,-6 16 3,1 2 0,-3 4 3,4 1 0,1-2 6,4-3 3,2-2-4,4-8-2,4-6-1,-1-2-1,-1-5-1,-3-14-3,-5-5-25,-2-7-6,-5-6 16,-4-5 2,-3-5 6,-5 1 6,0 5-3,0 10 7,-9 11 6,-3 11 7,-2 9-3,1 0-6,1 9 4,4 11-2,5 5-3,3 2 2,0 3 2,0-4-7,14-1-2,3-2-3,5 0-14,2-3-26,1-2 14,-1-1 28,2-4-82,0-3-53,-2-6-52,2-3-27</inkml:trace>
  <inkml:trace contextRef="#ctx0" brushRef="#br0" timeOffset="63823.4201">19540 4361 28,'0'0'471,"0"0"-290,0 0-74,-116-16-47,75 37 18,7 7 5,7 9-49,12 5-12,7 2-7,8-5-6,0-3 2,6-11-6,12-7-5,8-10-3,2-8-8,2 0-10,-3-20-36,-4-6-36,-6-5 10,-5-3 39,-6-1-66,-3 2 81,-2 7 29,-1 9 78,0 8 19,0 9-27,0 2 2,-7 20-51,-2 9 18,2 5-10,5 2-13,2-5-12,2-5-4,18-9-11,4-9-35,4-10 15,2 0-7,0-22 5,-4-8-52,-4-4 62,-7-4 23,-6-2 6,-5 2 5,-4 6 35,0 9 17,0 10-7,0 12-17,0 1-26,0 20-11,0 15-4,0 11 4,-1 10-6,1 9-1,0 13-12,3 7 9,11 4-5,-1-4-5,-3-13 2,-5-14 16,-5-19-1,0-18 3,-20-16 17,-4-5 78,4-26-25,7-16-4,9-15-33,4-15-9,0-14-18,9-3-6,9 5-4,4 8-21,10 14-17,9 9-83,6 11-150</inkml:trace>
  <inkml:trace contextRef="#ctx0" brushRef="#br0" timeOffset="63979.9385">20048 4341 991,'0'0'99,"0"0"-9,-40 90-14,31-38-51,5 7-21,2 3-4,-4 0-48,0-3-175,-2-7-537</inkml:trace>
  <inkml:trace contextRef="#ctx0" brushRef="#br0" timeOffset="64629.9176">20669 4311 688,'0'0'112,"0"0"-39,0 0-15,34-88-19,-28 61-11,-6 1 0,0 3 6,-6 6 12,-13 7 1,-8 10-29,-3 0-9,0 11-9,5 15 0,11 6-2,12 6-3,2 2-5,20 4-21,15 0-5,9-1 0,-2 0 5,-6-4 16,-14-5-2,-12-6-1,-10-4 10,-8-4 8,-25-4 42,-10-2 9,-5-7-8,6-7-19,11 0-17,12-21-7,14-12-108,5-12-207</inkml:trace>
  <inkml:trace contextRef="#ctx0" brushRef="#br0" timeOffset="64789.8598">20918 4202 853,'0'0'31,"5"84"67,-5-24 19,1 5-70,-1-3-29,6-7-12,-2-9-6,2-11-115,2-14-119,-5-12-371</inkml:trace>
  <inkml:trace contextRef="#ctx0" brushRef="#br0" timeOffset="65055.4846">20862 4487 919,'0'0'72,"0"0"21,0 0-54,0 0-39,98-89-2,-53 71-23,-5 1-24,-6 2 15,-8 2-29,-10 4 14,-7 5 0,-7 3 37,-2 1 3,0 4 9,0 16 2,-4 8 18,4 4 20,0 1-15,13-1-14,10-6 1,4-8-12,1-7-10,1-11-46,-4 0-80,0-10-49,-3-12-52,-3-5-45</inkml:trace>
  <inkml:trace contextRef="#ctx0" brushRef="#br0" timeOffset="65316.7459">21370 4341 282,'0'0'217,"0"0"-91,0 0-96,0 0 17,0 0 55,2 80-49,5-46-32,8-8-17,5-4-4,3-12-16,3-10-19,-3 0-5,0-19-81,-2-8-48,-7-1 131,-4-3 27,-6 3 11,-4 1 113,0 6 68,0 10-64,0 9-14,-4 2-35,-6 20-54,-3 12-3,0 8 1,1 1-9,3-2-3,4-6-76,4-11-147</inkml:trace>
  <inkml:trace contextRef="#ctx0" brushRef="#br0" timeOffset="65504.848">21531 4148 855,'0'0'4,"0"0"63,0 0 0,0 0-44,0 0-14,0 0-9,-64-7-9,49 7-45,2 0-99,4 0-379</inkml:trace>
  <inkml:trace contextRef="#ctx0" brushRef="#br0" timeOffset="66019.8228">21812 4459 1010,'0'0'28,"0"0"-5,0 0 44,0 0-47,0 0-20,0 0-3,-53-95-23,64 53 11,3 1-15,2 4-51,-1 10-5,0 16 16,0 11 13,2 0 40,4 23 17,3 2 1,5 1 7,2-7 8,3-5 7,3-9 25,-1-5-4,-4-3 0,-4-17 4,-8-2-18,-7-1-8,-7 2-2,-6 1 11,0 4-8,0 5-16,-8 9-7,-2 2-13,4 5-52,3 20-8,1 12 7,2 11-19,0 12-60,0 4 133,-4 8-137,-7 1-83,-3 2 232,-6-4 35,-5-10 134,-8-15-36,-7-15 44,-1-16-72,3-15 49,3 0-50,8-26-40,13-16-19,14-15-23,0-11-22,31-3-17,15 2-56,5 6-217</inkml:trace>
  <inkml:trace contextRef="#ctx0" brushRef="#br0" timeOffset="66179.9031">22573 4402 1126,'0'0'21,"0"0"19,-71 108 23,58-69-56,9-5-7,4-6-89,0-11-206</inkml:trace>
  <inkml:trace contextRef="#ctx0" brushRef="#br0" timeOffset="66799.6518">22920 4180 643,'0'0'254,"0"0"-188,0 0 46,0 0-35,0 0-53,0 0-19,6 63 38,0 6-19,-6 0-13,2-2-10,-2-11-1,0-12-29,0-13-52,0-16-128,-11-15-315</inkml:trace>
  <inkml:trace contextRef="#ctx0" brushRef="#br0" timeOffset="66926.0661">22677 4107 752,'0'0'4,"0"0"5,93-70-18,-35 65-18,3 5-254</inkml:trace>
  <inkml:trace contextRef="#ctx0" brushRef="#br0" timeOffset="67159.8164">23293 4603 1017,'0'0'36,"0"0"96,0 0-96,27-106-32,-9 52-4,-3-1-1,-6 2-21,-9 0-23,0 7-24,0 13 9,-15 15-25,3 14-28,-3 4-15,6 11 29,5 10-54,4 2 68,0-2-32</inkml:trace>
  <inkml:trace contextRef="#ctx0" brushRef="#br0" timeOffset="67710.1611">23387 4299 94,'0'0'118,"0"0"1,0 0 28,0 0-39,0 0-10,87 57 12,-75-35-48,0-3-34,3-1-10,4-2-3,2-2-11,0-2 1,3-1-1,-1-3 5,4-7-7,2-1-1,0 0-2,1-14-9,-1-6-61,-4-6-33,-2-6 6,-6-1 26,-3-3-60,-8 0-30,-2 2 24,-4 4 138,0 7 66,-13 10 61,-5 7-48,-5 6 24,-3 1-69,-1 22 59,3 5 27,6 9-44,5 3-35,11 5 1,2-4-27,3-2-4,20-7-11,5-9 3,6-9 1,5-11 5,6-3-7,0-20 8,4-12-10,-4-8-18,-1-4-18,-10-2-82,-8-2-68,-13 0-3,-8 3-29,-5 6 112,0 11 106,-11 13 105,-8 13-41,-1 2-28,-2 13 19,1 14-3,6 7 17,2 6-12,7 3-39,5-1-11,1-2-6,0-9-1,17-9-3,6-8 3,2-9 15,1-5 20,-3-5-35,-5-14-429</inkml:trace>
  <inkml:trace contextRef="#ctx0" brushRef="#br0" timeOffset="68349.8612">24066 4428 788,'0'0'174,"0"0"-161,0 0 93,120-53-57,-67 37-40,4 2-9,-2 2-36,-10 4-169,-12 2-426</inkml:trace>
  <inkml:trace contextRef="#ctx0" brushRef="#br0" timeOffset="69923.3915">25403 4226 635,'0'0'153,"0"0"-139,0 0 67,0 0-25,-12-79-13,2 62 3,-7 1-14,-4 7-5,-6 6-14,-4 3-13,-3 8 0,1 19 0,4 9-2,9 4 0,12 1 1,8-4-5,0-10 3,24-10-12,6-11-9,4-6 1,0-5 6,-1-15-6,-6-3 17,-5 1 2,-6 4 4,-10 4 0,-5 7 9,-1 5 6,0 2-15,0 24-16,0 20 15,0 15-2,0 16 3,0 7 0,0 11-5,0 13 4,0-1-7,-3 9 8,-3-13 5,-8-12-5,-8-13-37,-2-22 37,4-20 18,6-17 74,2-17-40,3-9 17,5-29-33,2-18-36,2-18-1,0-16-3,12-14-6,6-8-5,9 2-43,6 4-13,4 15 11,-1 13 17,-9 18-1,-11 20 31,-10 14 3,-6 13-18,0 10-3,0 3-1,0 0-16,0 6-89,0 13 15,0 5 80,9 4 29,3 4 11,0 1 2,1-4 28,4-2 10,3-5-17,7-5 9,5-6 6,-3-4-22,3-6-6,1-1 3,-2 0-5,5-14-6,-3-7 0,-2-6-17,-1-4-1,-8-1 18,-7-1-2,-10 2 5,-5 2 16,0 1 52,-17 6 12,-14 7-23,-11 8-11,-9 7-18,-4 0 0,3 14-7,9 9 28,11 4-29,13 2-21,10-3-1,9-3-1,0-6-7,12-7-9,13-7 3,7-3-3,7 0-21,-2-14-53,-3-6-68,-4-4-122</inkml:trace>
  <inkml:trace contextRef="#ctx0" brushRef="#br0" timeOffset="70447.6608">25837 4285 317,'0'0'172,"0"0"-52,0 83-11,6-52-71,12-3-8,7-10-16,6-8-3,4-10-3,1 0-6,-4-17-2,-5-7-26,-7-6-5,-10-2-27,-5-1 49,-5 2 9,0 9 35,0 8 53,0 9-5,-2 5-48,1 17-33,-1 18-1,1 16 3,1 10 8,0 6 0,0 4-7,0 3 0,0-2 7,0-8-2,0-12 6,0-18 0,-2-19 1,-1-15 4,1-10 5,0-27 6,2-15-32,0-14 1,0-9-3,0-7 0,10-3-10,4 0-42,6 6-26,7 17-7,5 20 38,2 18 7,-1 19-19,-9 5 38,-11 15 23,-10 16 6,-3 10 53,-18 1 24,-16 1-29,-5-4-22,5-7-32,10-10-10,17-12-188</inkml:trace>
  <inkml:trace contextRef="#ctx0" brushRef="#br0" timeOffset="70722.2271">26373 3963 79,'0'0'906,"0"0"-863,0 0-34,-5 89 79,4-27-56,1 6-13,0-1-6,4-5-10,6-9 16,-2-10-4,-5-15-2,0-14-10,-1-10-2,1-4 7,4-10-6,6-15-2,4-9-10,4-5-1,1-1 0,2 9 9,0 13-4,1 12-8,-1 6 14,-3 14-4,-8 17 0,-2 5 4,-4 3 2,-1-4-2,-3-4-17,3-6-121,3-10-111,8-10-312</inkml:trace>
  <inkml:trace contextRef="#ctx0" brushRef="#br0" timeOffset="70979.8303">26796 4268 179,'0'0'498,"0"-80"-430,0 50 71,-1 12-18,-7 9-74,2 6-35,1 3-12,5 10-14,0 15-4,0 5-5,7 9-20,9 0 18,2 2 0,-3-3 25,-5-3 1,-10-8 2,0-4 15,0-8 26,-14-4-13,-9-5 8,-2-5-11,-2-1-19,5 0-9,6-15-25,8-6-165,8-3-510</inkml:trace>
  <inkml:trace contextRef="#ctx0" brushRef="#br0" timeOffset="71440.8667">27413 4058 1027,'0'0'56,"0"0"-56,0 0-17,-29 105 17,29-44 25,0 0-5,0-3-5,2-9-12,-2-9 2,0-11-3,-2-10-1,-7-12 2,2-7 1,-4 0-4,4-11-6,2-13-11,5-3-1,0 0-9,2 6 11,16 5 7,6 7 9,9 5 0,7 4-7,5 0 6,4 0-7,-3 0 0,0-7 6,-5-9 2,-7-3 2,-6-5 0,-10-2 3,-12-4-2,-6-5-1,-9-2 11,-25-1 3,-5 6 1,-4 8 4,4 11-1,5 13-20,8 0 0,5 20-17,12 8-66,9 3-70,2-1-378</inkml:trace>
  <inkml:trace contextRef="#ctx0" brushRef="#br0" timeOffset="71663.7693">27911 4153 808,'0'0'204,"0"0"-197,0 90 4,-3-34 23,1 6 1,2-1-6,0-5-11,0-6-14,0-14-4,-1-8-36,-2-14-52,-3-14-9,-6 0 6,-1-19-111,-1-18-58,1-7 46</inkml:trace>
  <inkml:trace contextRef="#ctx0" brushRef="#br0" timeOffset="71801.9576">27809 4232 186,'0'-79'302,"24"4"-26,20 10-129,11 18-106,6 24-26,3 23 24,-4 5 3,-15 29-19,-15 8-13,-25 4 13,-12-2-8,-33-2-1,-25-7-14,-12-7-14,-5-7-219</inkml:trace>
  <inkml:trace contextRef="#ctx0" brushRef="#br0" timeOffset="72929.6771">9095 8049 518,'0'0'242,"0"0"-129,0 0-20,0 0-33,0 0-39,0 0-16,53 0-2,8-10 4,20-6-4,6-5-2,-2-3 2,-13 0-3,-24 0-65,-21 3-101,-21 4-99,-6 3 81,-21 1 95,-13 4 51,-5-1 38,5 0 33,10 1 74,12 2-48,12 6 9,3 1-20,24 0-28,12 8 17,8 15 44,1 6-20,3 9-24,-8 3-29,-7 0 16,-14 0 1,-20-3-17,-7 2-8,-32-2 0,-11-4-116,-1-7-284</inkml:trace>
  <inkml:trace contextRef="#ctx0" brushRef="#br0" timeOffset="74737.0555">11241 7614 795,'0'0'86,"0"0"-1,0 0-5,0 0-52,0 0-17,0 0-7,117-34 2,-58 19-3,1-2-3,-6 0 0,-11 1-4,-15 5-30,-16 4-13,-12 3 35,0 4 12,-10 0 2,-11 0 4,-3 1 15,2 13 10,2 7-9,7 12-8,3 12-4,5 9-4,2 7 0,3 2-3,0-4-3,0-4-2,0-8-56,5-11-96,8-7-266</inkml:trace>
  <inkml:trace contextRef="#ctx0" brushRef="#br0" timeOffset="75536.5613">10476 7696 744,'0'0'102,"0"0"-101,0 0 23,0 0 13,-64 103 6,62-34-11,2 3 4,2-7 9,17-9-24,8-12-9,3-16-11,-3-14 2,3-14-6,-6-1-19,-7-23 16,-8-6-21,-9-2 6,0 0 21,-26 5 7,-12 5 10,-2 11-1,0 11-16,7 0 0,15 16 0,8 5-11,10-1-42,0-6-72,26-7-325</inkml:trace>
  <inkml:trace contextRef="#ctx0" brushRef="#br0" timeOffset="75686.6663">10885 7995 850,'0'0'75,"0"0"-52,0 0 38,0 0-60,128-13-1,-43-9-198,18-5-473</inkml:trace>
  <inkml:trace contextRef="#ctx0" brushRef="#br0" timeOffset="76270.0797">12572 7580 509,'0'0'139,"0"0"14,0 0-68,0 0-60,0 0 23,-28 95-2,28-49 13,0-2-20,12-6-14,9-8-10,7-12-8,5-13-5,4-5-2,-1-13 6,-5-19 1,-6-7-7,-5-8-20,-7-4 9,-7-6 11,-6-4 1,0-2 1,-17 2 3,-15 9 4,-7 15 0,-7 20-8,-2 17 2,-2 12-3,6 23 2,11 7-4,16 2 2,17 0-6,1-8-29,29-5-68,10-6 30,2-10 7,1-5 22,-3-2 26,-4 6 7,-6 6 8,-5 13 3,-6 9 16,-6 11 7,-9 6 17,-4 1-3,0-4-20,0-6-17,2-12-1,13-13-192,12-13-269</inkml:trace>
  <inkml:trace contextRef="#ctx0" brushRef="#br0" timeOffset="79804.0017">14464 7236 407,'0'0'371,"0"0"-292,0 0 24,0 0 7,0 0-78,0 0-23,-19 125 14,19-59-9,0-2-2,0-5-8,3-6 0,-2-11 3,-1-9-6,0-12 0,0-13 0,0-8-1,2 0-1,9-24-6,6-8-25,7-11-15,2-3 17,3-3 15,2 5-17,3 7-14,8 16 23,3 17 16,-3 5 7,-8 31-6,-10 14 3,-16 7 3,-8 1 3,-14-3 12,-20-7 11,-8-10 7,0-9-4,5-14-18,7-9-2,6-2-8,8-28-1,13-11-96,3-9 8,15-2-176,16 1-149</inkml:trace>
  <inkml:trace contextRef="#ctx0" brushRef="#br0" timeOffset="80446.193">14962 7316 468,'0'0'177,"0"0"-51,0 0 18,0 74-42,-6-32-25,6 0-33,0-3-25,0-10-4,9-8-6,5-8-8,2-9-1,1-4 0,2-1-5,0-18 2,-1-5-25,2-4-38,-1-3 7,-6-1 5,-2 1 11,-1 8-6,-5 10 9,-1 13 25,-2 0 3,-1 25 12,4 8 17,8 4 2,7-2 49,8-7-27,6-6-17,2-13-6,3-9 3,-7 0-9,-2-15-6,-7-10-2,-4-11-3,-7-2 3,-5 0-3,-7-2 1,0 4-1,-10 6-1,-9 9 0,-2 11-1,-1 10-2,3 1 1,3 21-4,4 6 4,9 4 2,3 2-4,0 0-1,0-3-16,8 0-14,1 2 7,7 3 28,4 8 3,3 7 22,0 7 9,-4 7-15,-2 4-7,-4-1-4,-12-6 19,-1-11 0,-14-14-3,-10-11 12,1-13 17,2-13-10,2 0-14,4-23-8,3-13-15,6-15-6,6-8-12,0-9-54,19-3-149,8 3-280</inkml:trace>
  <inkml:trace contextRef="#ctx0" brushRef="#br0" timeOffset="80989.9504">15989 7151 917,'0'0'24,"-17"-77"33,16 56 57,1 16-48,0 5-51,1 34-11,10 23 6,-1 22 20,0 17 0,1 7-9,3 4 3,6-4-14,7-12 12,3-10-15,1-15 2,4-18-9,-4-16-1,-1-23-5,-6-9-24,-11-27-8,-7-18 12,-6-11-25,-6-9 6,-27-3 25,-12 2 16,-8 5 3,-2 12 1,1 11 0,12 11 1,12 8 0,17 3-1,11 2 0,2-2-15,15-3-40,20 3 25,9-4-39,7 3-1,0 4 57,-2 6 13,-7 7 3,-3 1 51,-6 22 35,-10 11-23,-8 4-19,-9 0-28,-6 0-16,0-6-3,0-10-26,-3-10-47,-2-9-59,2-3-120</inkml:trace>
  <inkml:trace contextRef="#ctx0" brushRef="#br0" timeOffset="81188.2178">16375 7061 646,'0'0'99,"0"0"56,0 0-9,0 0-77,-80 56-37,51-50-25,7-6-3,5 0-4,8-10-8,2-6-54,7 3-53,0 1-106,13 8-203</inkml:trace>
  <inkml:trace contextRef="#ctx0" brushRef="#br0" timeOffset="81391.7867">16502 7243 981,'0'0'89,"0"0"10,0 0-75,0 0 8,42 92-4,-21-54-18,-3-1-7,2-4 0,1-7-3,-6-6-7,3-9-41,-4-8-86,0-3-95,-2-6-183</inkml:trace>
  <inkml:trace contextRef="#ctx0" brushRef="#br0" timeOffset="81531.8288">16715 7284 558,'0'0'198,"0"0"-45,0 0-17,0 0-77,-113 2-20,72 44-5,0 7-9,7 4-17,11-5-4,11-6-4,9-10-82,3-13-221</inkml:trace>
  <inkml:trace contextRef="#ctx0" brushRef="#br0" timeOffset="82108.0909">16812 7230 831,'0'0'122,"0"0"-111,0 0 11,0 0 39,8 78-12,8-57-30,1-7-16,0-4-1,3-9 4,1-1-3,-1-5-3,0-15-12,-2-4-12,-6-6 17,-2 0-4,-7-3-4,-3 0 7,0 5 0,-6 4 7,-12 10 1,-10 14 5,-3 0 2,-5 24-1,3 11 8,6 8 22,8 6-21,11 1 5,8-3-1,3-4-7,21-9-7,9-11-3,6-8 6,5-12-3,0-3 4,0-15-1,-5-16-2,-3-7-6,-6-4 0,-9-5-22,-9-1-1,-9-2 5,-3 1 5,0 6 3,-3 12 9,-3 14-1,3 17-2,3 3-4,0 25-8,1 13 15,11 3 1,6 0 1,-4-2 0,-1-3 1,-7-1 1,-6-4 3,0-4-4,-9-5-2,-12-4-5,0-4-65,2-8-138</inkml:trace>
  <inkml:trace contextRef="#ctx0" brushRef="#br0" timeOffset="85176.7659">9806 10356 572,'0'0'143,"0"0"-25,0 0-16,0 0-46,0 0-31,0 0-17,52-5-2,2 5-5,12 0 2,4-4-2,0-6-1,-13 1-11,-14-1-67,-16 2-50,-17-4-139,-10 1-71</inkml:trace>
  <inkml:trace contextRef="#ctx0" brushRef="#br0" timeOffset="85359.9286">10121 10167 319,'0'0'172,"0"0"-66,0 0 44,0 0-91,0 0-45,0 0 4,78 16 16,-41 16-3,1 9-1,-13 8-11,-11 3-7,-12 2 7,-2-2-7,-21-4-5,-10-6-7,-4-9-44,6-12-159</inkml:trace>
  <inkml:trace contextRef="#ctx0" brushRef="#br0" timeOffset="88023.9576">12217 9994 538,'0'0'245,"0"0"-194,0 0-2,0 0-17,0 0 19,-28 118-10,28-66-14,0 0-3,0-6-7,0-4-6,-2-13-1,-1-6-1,0-12 5,-1-10-7,4-1-1,0-18 2,0-15-8,0-13-15,0-7-12,4-7 17,4-5 2,1-1 8,3 0 0,6 8-1,4 13-4,5 15 5,-3 20 12,1 10 2,-1 14-11,1 25 7,-1 7 7,-3 6-12,-2 3-1,-7-3 0,0-5-2,-6-6-2,-3-7-20,-3-7-84,0-8-130,0-6-232</inkml:trace>
  <inkml:trace contextRef="#ctx0" brushRef="#br0" timeOffset="88690.6015">12262 10169 767,'0'0'143,"0"0"-60,0 0 21,0 0-70,0 0-23,0 0-11,100-56-10,-49 49-78,-1 0-106,-3 3-277</inkml:trace>
  <inkml:trace contextRef="#ctx0" brushRef="#br0" timeOffset="89293.3481">13187 9900 117,'0'0'835,"0"0"-798,0 0-9,0 0 10,0 0-37,0 0-1,39 60 9,-20-10-3,-8 7 7,-10-4-3,-1 1 0,-6-6 2,-14-9 3,-3-9 7,2-11-8,6-12-3,2-7 1,4-2 7,4-18-1,5-7-15,0-2-3,12 3 0,16 8-16,4 9 16,4 9 6,4 0-6,3 9-20,9 4-49,1-6-94,-3-4-360</inkml:trace>
  <inkml:trace contextRef="#ctx0" brushRef="#br0" timeOffset="89821.228">13778 9992 559,'0'0'128,"0"0"35,0 0-45,0 0-44,0 0-40,0 0 9,0 97 2,0-40-7,0 2-21,0-4 0,0-1-8,-2-10-6,-2-5-3,-1-7-55,1-12-31,-1-9-96,1-11-144</inkml:trace>
  <inkml:trace contextRef="#ctx0" brushRef="#br0" timeOffset="90080.8299">13734 9979 478,'0'0'87,"0"0"-22,88-94 52,-44 77-31,5 14-44,-4 3-7,-4 21-4,-11 13-10,-15 7 11,-15 5 2,-10 1-24,-30-1-10,-11-4-5,-9-8-35,8-7-29,10-9-153,9-14-255</inkml:trace>
  <inkml:trace contextRef="#ctx0" brushRef="#br0" timeOffset="91589.9475">12982 10583 250,'0'0'223,"0"0"-143,0 0 47,0 0-31,0 0-21,0 0-32,-5-38-7,5 5-21,0-7-9,5-10 0,4-11-6,0-10-3,-1-16-20,7-10-22,-2-9 19,5-1-50,4 8 56,-5 13 20,-2 15 31,-11 18-15,-1 12 15,-1 13-4,-1 5-22,7 9 7,5 3-1,1 5-8,3 5 2,0 1-4,-4 0 3,-4 3-1,-1 6 4,-4 1 2,3 2 0,4-1-6,6 2 2,11-2 0,18 0 5,21-4-10,21 0 0,15-3 1,14-1-1,5-3 4,-1 0-4,-5 0-5,-13-4-15,-15-6 16,-16-1-1,-19 1 1,-21 3 2,-19 0 2,-13 0 0,0 0 1,-3 0 2,-9 1 2,3 2-1,2 4-2,4 0 3,1 8-5,1 18-1,1 12-2,0 13 4,0 16-2,0 18 1,0 17-3,0 9-28,0 6 17,0-2-86,0-4-29,-5-8-9,-20-13 40,-8-13 98,-12-15 1,-5-16 56,-7-9 42,-7-10 23,-9-9-61,-11-7-26,-14-8-3,-17-3-12,-15 0-15,-13-6-5,-1-2-1,10-2-9,27-4 5,26-1-1,28-4-143,26-2-293</inkml:trace>
  <inkml:trace contextRef="#ctx0" brushRef="#br0" timeOffset="92190.0054">14877 10089 610,'0'0'168,"0"0"-53,0 0-5,0 0-48,0 0-22,105-32-15,-34 8-13,19 0-6,5 4-6,-7 7-18,-16 9-188,-23 4-418</inkml:trace>
  <inkml:trace contextRef="#ctx0" brushRef="#br0" timeOffset="92509.869">15749 9690 812,'0'0'33,"0"0"-23,0 0 48,0 0-28,0 0-9,-22 111 12,15-38-6,0 3-9,1-5 1,1-5-16,4-9-3,1-12-5,0-12-47,9-16-50,10-16-178</inkml:trace>
  <inkml:trace contextRef="#ctx0" brushRef="#br0" timeOffset="92816.5123">16056 9680 174,'0'0'342,"0"0"-222,0 0 45,0 0-64,0 0-22,-11 127-5,1-62-24,3 3-20,7-4 0,0-8-9,14-13-5,12-11-9,3-14-3,6-13-1,1-5 3,0-18-4,-7-13-4,-5-6-3,-12 1-5,-10 0-1,-2 8 7,-21 13 4,-18 12-7,-10 3-2,-3 22-18,4 12-22,8 2-80,11 0-157</inkml:trace>
  <inkml:trace contextRef="#ctx0" brushRef="#br0" timeOffset="95567.9947">17918 9856 755,'0'0'34,"0"0"16,0 0 24,15-97-54,-4 62-10,-1 1-3,-6 3-1,-4 3 6,0 8-11,-1 6-1,-19 8-2,-2 6-2,-5 6-7,2 16 0,4 9 11,12 5 0,9 3 0,1 3-1,23 1 0,7 1-2,5-5 3,0-2 3,-3-6-2,-9-5-1,-15-6 0,-9-1 2,-15-4 3,-26 0 14,-12-4 16,-4-6-16,3-5-5,13 0-7,12-14-7,22-13-29,7-8-105,28-4-272</inkml:trace>
  <inkml:trace contextRef="#ctx0" brushRef="#br0" timeOffset="95733.7963">18349 9639 925,'0'0'27,"0"0"74,-6 100-14,-4-42-38,4 0-14,0-2-27,4-6-6,2-11-2,0-8-41,0-11-61,0-11-137,0-9-194</inkml:trace>
  <inkml:trace contextRef="#ctx0" brushRef="#br0" timeOffset="95986.5953">18347 9402 746,'0'0'85,"0"0"2,0 0-7,0 0-30,0 0-27,51 77-9,-64-58-11,-14-5-3,0-7-1,6-7-31,3 0-30,9-18-15,9-9 1,0-4-39,6 1-188</inkml:trace>
  <inkml:trace contextRef="#ctx0" brushRef="#br0" timeOffset="96213.9334">18725 9619 1029,'0'0'85,"0"0"-67,-3 99 59,1-45-35,1 2-15,1-1-10,-2-3-12,-2-6-2,-5-8-3,-3-10-35,-4-8-33,-2-9-79,-5-11-105,0 0-247</inkml:trace>
  <inkml:trace contextRef="#ctx0" brushRef="#br0" timeOffset="96323.9953">18526 9978 84,'0'0'547,"0"0"-391,0 0-17,0 0-71,39-77-40,6 63-20,10 1-8,5-5-21,1 0-39,-7-2-49,-11 1-128,-12-3-95</inkml:trace>
  <inkml:trace contextRef="#ctx0" brushRef="#br0" timeOffset="97250.1535">18964 9686 748,'0'0'62,"0"0"27,0 0 5,-18 96-22,16-59-24,2-1-21,0-6-9,6-8-4,12-7-8,6-9 0,6-6-5,4 0-1,-1-18-35,-2-7-65,-6-8-9,-6-1 43,-6-4-1,-3 0 17,-3 6 50,-4 9 13,-3 12 21,0 11 1,0 4-15,0 22-5,-2 3 27,-3 5 0,4-3-5,1 0-18,8-6-7,17-5-6,6-7 12,8-10-9,6-3-2,4-7-2,0-14-4,-7-7 2,-5-2-3,-17-4 0,-10 4-11,-10 2 6,0 7 5,-12 8 1,-15 10 6,-5 3 4,-6 13-4,1 12 0,5 7-4,9 6 0,7-2 0,9-2 0,6-4-3,1-11 0,0-8-1,16-8-1,2-3-1,4-6-5,2-13-37,-2-3-7,0-4-10,-3 0 5,-7 4 38,-3 4 15,-6 9 4,-3 9 3,0 0 2,0 22 13,-2 7 29,-1 2-6,3 2-12,0-6-8,20-2-15,10-8 34,7-10-34,3-7-6,3-7-1,5-22-53,-5-7 15,-8-8 15,-13-5-38,-11-5 51,-10-2-3,-1-2 8,0 7 6,-7 12 5,1 13 17,1 15 16,3 11-9,2 7-22,0 21-7,0 14 5,0 8 13,0 3-16,-3 4 12,-8-5-8,-4-7-1,0-6 30,1-12-12,3-7-1,3-10 19,2-9-17,3-1-19,2-2 13,1-18-18,0-5-15,0-5 0,0 0 13,0 4-28,6 7-27,-2 9 24,-1 6 29,-3 4-14,0 0-4,0 0 0,0 6-37,0 4-212</inkml:trace>
  <inkml:trace contextRef="#ctx0" brushRef="#br0" timeOffset="97703.9091">19677 9834 900,'0'0'63,"0"0"-55,0 0 13,50-72-15,-6 52-6,12 3 4,6 6-4,-3 5 0,-6 6 18,-10 7-4,-12 20 5,-7 8-3,-11 5-14,-5 2 5,-6-2-7,-2-7-5,-2-7-51,-12-9-37,0-11-90,0-6-218</inkml:trace>
  <inkml:trace contextRef="#ctx0" brushRef="#br0" timeOffset="97901.134">20081 9496 59,'0'0'585,"0"0"-482,0 0-3,0 0 14,0 0-34,0 0-27,-75 72-42,50-70-11,6-2-10,8-2-63,7-13-48,4-3-169,0-1-162</inkml:trace>
  <inkml:trace contextRef="#ctx0" brushRef="#br0" timeOffset="98160.8459">20213 9851 846,'0'0'47,"0"0"46,11 86 8,9-73-50,5-11-23,5-2-10,1-7-17,-2-14-1,-7-7-18,-12-4-14,-8-4-31,-2-3-8,-15-3 27,-13 5 28,-5 8 11,1 15-12,4 14-16,6 2-16,4 25-72,9 3-20,7 4 1</inkml:trace>
  <inkml:trace contextRef="#ctx0" brushRef="#br0" timeOffset="98510.1338">20500 9722 878,'0'0'51,"0"0"-43,-11 82 74,11-45 6,0-4-37,0-6-25,7-4-10,-4-10-11,-3-6-2,0-7-3,0 0 0,0-13 0,0-12-17,0-9-4,4-6 3,7-5 6,6-4 9,5 4 3,8 8 7,1 16 7,6 18-5,-6 4 2,-5 32 3,-7 12-9,-11 6-3,-5-1-2,-3-1-4,0-11-65,0-10-175</inkml:trace>
  <inkml:trace contextRef="#ctx0" brushRef="#br0" timeOffset="98996.6584">20964 9428 655,'0'0'176,"0"0"-83,0 0 8,11 78-38,-5-28-20,0 5-3,1-2-12,-5-2-5,-2-9-3,0-7-11,0-13-4,-7-10-4,0-6 0,3-6 6,2 0-7,2-20-3,0-7-14,21-11 3,9-2-26,4 2 5,7 9-33,6 18 26,4 11 42,3 10 20,-8 20 2,-13 8-6,-15 1 12,-15 2 6,-3-4-4,-20-7-11,-13-5 3,-5-5-16,4-8-6,5-6-10,11-6-104,10 0-244</inkml:trace>
  <inkml:trace contextRef="#ctx0" brushRef="#br0" timeOffset="99553.7299">21624 9617 931,'0'0'17,"0"0"-17,0 0 47,0 0 8,-103-50-11,65 57-29,3 17-7,2 10-5,5 5 29,7 7-6,9-4 0,10-7-14,2-5 3,5-10-10,17-10-5,3-10 7,4 0 1,1-10-8,-4-13-7,-2-5-18,-4-5-23,-2-1-34,-6-1 9,-3 3 46,-4 9 21,-3 12 3,-2 11 1,0 12 2,0 20 8,0 6 26,0 1-4,3-2-1,9-8-12,6-6-9,3-9-3,6-11 6,1-3 0,0-11 0,4-15-6,-2-4-3,-7-6-2,-6-5 0,-8-1-9,-9-3-9,0 4-8,-9 11 17,-3 13 6,4 15-6,4 2-20,1 25 22,3 12 7,0 3 2,0 3 12,0-2-8,7-8 5,2-4 20,2-9-31,1-8-1,4-8-89,13-4-92,9-1-330</inkml:trace>
  <inkml:trace contextRef="#ctx0" brushRef="#br0" timeOffset="99906.0607">22079 9619 818,'0'0'47,"0"0"13,0 0 42,-21 77-28,21-52-26,0-4-29,15-6-3,6-5-6,1-7-7,2-3 6,1 0-9,-2-18-29,-2-5 5,-4-3-24,-5-4-25,-7-3-8,-5 1 23,0 2 37,-12 6 12,-10 8 9,-5 9 7,-4 7-5,-4 4 6,1 19 5,4 12 32,5 5-20,8 6-7,8-3 8,9-2 4,0-8-6,20-8-3,11-7-10,5-11-11,5-7 0,4 0-47,9-15-124,7-10-117,3-9 24</inkml:trace>
  <inkml:trace contextRef="#ctx0" brushRef="#br0" timeOffset="100252.6375">22573 9509 552,'0'0'226,"0"0"-88,-87-25-39,44 25-24,-3 21-26,5 18-3,4 12-23,9 7-16,10 3-3,12-5 3,6-9-6,6-10 3,21-12 0,6-11 11,5-13-1,1-1-4,0-26-9,-3-13-1,-5-8-17,-7-11 14,-12-9-5,-12-6-4,0-9 6,-9-7 6,-9 2 5,3 14 17,4 21 4,6 29 6,2 23-15,1 32-17,2 32 4,0 20-4,0 11 0,0-4 0,0-7-4,0-12-54,0-16-131,5-16-766</inkml:trace>
  <inkml:trace contextRef="#ctx0" brushRef="#br0" timeOffset="101062.8872">23238 9506 768,'0'0'116,"0"0"-19,0 0 11,0 0-57,-6 116 6,6-49 1,0-3-33,0-5-3,0-12-1,-3-12-9,0-14-5,2-9 1,1-12-7,0-3 2,0-22 0,0-13-3,0-12-6,0-5-12,0-4 6,0-5 4,0 4-5,0 8 7,0 16 0,0 16-2,0 20 3,0 11-13,1 27 18,11 12 0,-2 5 2,6-1-1,1-9 1,6-13 1,1-12-3,4-13-3,3-7 3,-1-7 3,0-21-3,-3-8-13,-5-7-9,-5-2-13,-4-3 13,-7 2 3,-1 1 16,-2 12 2,2 15 2,0 18 12,-1 10-8,-1 27 7,-3 14 14,0 11-2,0 3-16,0-1-5,14-4-3,11-11-11,7-9-27,5-16-70,0-14-256</inkml:trace>
  <inkml:trace contextRef="#ctx0" brushRef="#br0" timeOffset="101293.5981">24062 9438 781,'0'0'48,"0"0"29,0 0 36,0 0-45,-96-46-29,56 76-15,-1 12-4,7 8 15,10 4-15,11 3-11,13-3 1,0-8-8,16-11-1,14-10 2,4-13-3,8-8-5,6-4-26,0 0-114,2-15-89</inkml:trace>
  <inkml:trace contextRef="#ctx0" brushRef="#br0" timeOffset="101822.1297">24488 9578 350,'0'0'435,"0"0"-408,0 0 52,0 0-24,21-72-31,-21 65 13,0 7 6,-18 0 5,-10 10-23,-5 17 0,-3 8 22,7 8-3,10 2-17,11-1-7,8-8-16,0-5-4,20-9 0,7-10 2,6-9 5,3-3-4,-3-10 6,1-17-7,1-7 3,-6-8-5,0-6 0,-7-3-7,-8-4-13,-9-1-2,-5 7-5,-13 9 0,-18 16-6,-11 17 6,-4 7-6,2 10 25,10 11-12,10 0-47,15 3 42,9 0-17,0 1 3,15 2 10,6 3 25,0 1 4,-5 4 10,-4 4 54,-1 7 35,-7 0-31,-2 0 8,-1-3-46,-1-3-28,0-5-2,0-4-29,2-4-59,-1-10-24,2-13-334</inkml:trace>
  <inkml:trace contextRef="#ctx0" brushRef="#br0" timeOffset="102143.7845">24936 9426 512,'0'0'393,"16"-72"-387,-16 52 63,-1 7 21,-23 12-49,-6 1-18,-3 9-13,4 12-4,6 4-6,8 3-1,12 2-4,3 0-4,5-2-17,15-1-15,4-2 24,-3-1 17,0-1 1,-5-1 0,-5-1 8,-6-4 10,-5-1 5,0-3-11,-13-2-8,-7-1-5,-6-4-3,4-5-100,4-1-188</inkml:trace>
  <inkml:trace contextRef="#ctx0" brushRef="#br0" timeOffset="102641.0892">25573 9653 991,'0'0'74,"0"0"-1,0 0-38,101-32-24,-35 21-7,0 1 0,-10 1-4,-17 3-56,-17 1-183,-17-2-230</inkml:trace>
  <inkml:trace contextRef="#ctx0" brushRef="#br0" timeOffset="102820.0631">25821 9451 963,'0'0'88,"-23"88"-11,13-23 8,7 5-66,3-1-15,0-4-4,19-8-25,6-14-174,5-13-164</inkml:trace>
  <inkml:trace contextRef="#ctx0" brushRef="#br0" timeOffset="103200.0679">26247 9241 1113,'0'0'7,"0"0"-2,0 0 14,-12 140 5,12-63-10,2 3-4,7-3-7,-5-9-2,-4-11 1,0-12-1,0-19 0,-1-15-2,-7-11-5,5-1-3,3-23-25,0-10-30,11-7 48,13-4-12,7 1-44,6 8-7,5 13-14,0 17 22,0 6 71,-9 17 15,-8 19 29,-10 4-6,-14 5 16,-1-4 37,-21-1-2,-14-8-21,-6-6-42,1-7-26,10-11-14,15-8-142,12-6-357</inkml:trace>
  <inkml:trace contextRef="#ctx0" brushRef="#br0" timeOffset="104561.1678">26702 9564 906,'0'0'33,"0"0"36,0 0 42,0 0-83,30 72-3,-8-71-10,4-1-10,-1-5-5,4-15-1,-4-4-25,-6-4 6,-4-3-12,-6-3-12,-9-3 20,0 4 19,-13 4 5,-11 9 5,-4 18 10,-5 2 4,-1 24-2,2 17-2,5 8 12,11 6 0,10 2-9,6-6-11,7-6-4,23-15 1,11-10-3,9-13 1,7-7-2,2-8-5,-2-25-68,-4-8-17,-13-6-7,-10-9-17,-11-1-37,-10-7-19,-6-7 59,-3 1 111,0 9 79,-3 15 101,-6 19-11,-2 21-89,0 6-28,0 33-44,1 21-4,6 13 8,4 9 20,0 2-16,0-6-10,0-10 1,0-9 7,0-10 18,0-16 15,-4-12-9,3-11-11,1-4-11,0-5 5,0-21-21,0-10-23,7-10-20,10-3 22,3-3-5,3 4-46,6 13-33,-1 14 37,-3 19-27,-3 5 63,-7 28 32,-4 10 6,1 3-4,0 0 30,7-8-15,8-8-17,6-8 3,9-11-1,8-9 1,4 0-1,-2-22 3,-3-7 3,-10-6-5,-10-2 21,-9-1 4,-9-3 17,-11 3-2,0 5 33,-8 8-17,-18 12-11,-10 13-31,-5 0-12,0 27 4,2 13 10,5 4-8,7 9-7,13-1 1,13-3 8,1-8-3,13-11-2,11-13-8,6-12 1,3-5-5,3-8 2,-5-17-41,-3-8-9,-6-5-32,-8-4-3,-5-3 3,-5 2 19,-2 5 31,-2 10 34,0 14 13,0 13 25,0 1 0,-4 26-26,-2 9 35,3 8-10,3-1-7,0-2-18,11-9-11,9-10 0,4-11 2,1-10-3,2 0 0,0-19-38,-8-7-51,-3-7 38,-10-4-122,-2-2-16,-4-2 65,0 2 124,0 9 71,0 11 20,0 14 41,0 5 21,4 10-137,1 17-5,-1 8 27,3 1 14,-2 2-19,4-4-5,6-1 3,-2-7 10,3-7 25,-2-9-33,-2-7-18,0-3-6,-3-5 1,0-14-7,0-6-3,1-7-21,2-3-13,6-4 7,3-4-5,0 4 17,6 8 8,0 14 0,-2 13 7,0 4 19,-8 19 23,2 18-4,-1 8-24,-3 3 27,-3-1-35,-11-8-6,-1-9-16,-1-8-100,-10-10-195</inkml:trace>
  <inkml:trace contextRef="#ctx0" brushRef="#br0" timeOffset="104752.9752">28279 9189 610,'0'0'106,"0"0"6,0 0-49,0 0-49,0 0-14,-106 52-35,84-52-86,8 0-134,4-11-159</inkml:trace>
  <inkml:trace contextRef="#ctx0" brushRef="#br0" timeOffset="105046.8527">28325 9488 982,'0'0'75,"0"0"32,5 93-21,4-70-38,7-6-26,6-6 0,4-7-14,4-4-4,1 0-3,1-17-1,-4-8-13,-4-4 4,-6-1-7,-12-4-8,-6-2 2,-5 3 14,-20 4 8,-8 9-8,-3 16-2,-1 4-49,1 17-27,3 12-35,4 0-45,6-1-155</inkml:trace>
  <inkml:trace contextRef="#ctx0" brushRef="#br0" timeOffset="105555.5373">28651 9353 675,'0'0'90,"0"0"-26,0 0 87,0 0-84,0 0-41,0 0 17,0 98-10,0-50-1,0-4-11,0-9-7,13-8-1,-1-8-5,3-11-6,-1-8-1,5 0-1,-1-14-8,3-9-56,-2-4-20,-1-1-9,0-3 32,-5-3 1,1 2 52,-5 4 8,-5 9 12,-4 15-6,0 4 0,0 21 10,0 12 21,-4 3 4,4 0-6,0-7-17,7-5-8,16-8-6,2-9 4,2-7 4,0-1-8,1-18 3,-1-5-4,-5 0-1,-4-1 1,-9-1 10,-6 2 4,-1 3-7,-2 9-6,0 4-3,0 8-2,0 0-7,0 0-60,-11 10-54,-4 0-537</inkml:trace>
  <inkml:trace contextRef="#ctx0" brushRef="#br0" timeOffset="106415.9144">29027 9619 536,'0'0'126,"0"0"28,0 0-54,0 0-53,0 0-47,4-73-3,4 42-19,-2-2 17,1-3 5,-1 0 0,-3 2 8,0 7 8,-3 9 10,0 14 19,0 4-17,0 17-28,-2 17 0,-5 7 0,3 3 2,4-2 4,0-7-4,13-7 7,14-8-6,0-8-2,3-11 0,-2-1-1,-6-4-7,-5-13-34,-8-3-18,-3 0 32,-5 4 24,-1 3 3,0 7 8,0 6 24,2 0-21,4 10-11,7 13 0,2 3 0,4 1 3,5-4-3,6-8-8,4-9-24,4-6-22,1 0-44,-5-18-26,-7-6-99,-9-4 167,-11-1 56,-7-2 60,0 2 92,-6 6 47,-3 9-53,2 11-36,2 3-49,1 18-44,1 16-14,1 9 1,1 4-4,1 0-21,0-6-84,0-11-46,3-12-390</inkml:trace>
  <inkml:trace contextRef="#ctx0" brushRef="#br0" timeOffset="106586.067">29543 9185 1048,'0'0'31,"0"0"-4,0 0-17,0 0-10,0 0-20,-63 80-165,60-59-383</inkml:trace>
  <inkml:trace contextRef="#ctx0" brushRef="#br0" timeOffset="107027.5255">29940 9475 874,'0'0'31,"0"0"-30,0 0 20,-86-66-7,60 66 7,-3 10 3,3 17-6,3 5 12,7 1-4,10-2-11,6-3-1,0-7-9,2-5-3,14-8-2,6-6-2,1-2-20,2-6-30,0-14-29,-2-3 4,-5-2-17,-4-2 32,-4 2 29,-4-1 33,-2 8 36,-2 9 23,-2 9 11,2 0-31,-2 22-30,3 12 5,3 4-8,6 0-4,8-1 0,5-9-2,2-9 0,2-9-1,-1-10 0,-1 0-15,-2-11-12,-6-13-26,-7-3-134,-6-4-121</inkml:trace>
  <inkml:trace contextRef="#ctx0" brushRef="#br0" timeOffset="108232.9224">30037 9281 812,'0'0'105,"0"0"-37,0 0 19,0 0-61,0 0-13,-17 129 11,16-64-16,1 2-8,0-7-3,1-6-95,18-13-87,6-12-412</inkml:trace>
  <inkml:trace contextRef="#ctx0" brushRef="#br0" timeOffset="108397.8314">30390 9656 997,'0'0'0,"0"0"-40,0 0-180</inkml:trace>
  <inkml:trace contextRef="#ctx0" brushRef="#br0" timeOffset="110247.8484">2715 6252 833,'0'0'12,"0"0"-10,0 0-1,-83-73 31,45 73 18,-8 14-41,-11 18-1,-4 15-4,6 7-3,13 5-2,21 6-3,21 1-12,11 6-10,32 3-28,13 2-45,10-2 36,7-1 43,-2 1 20,-6 2 1,-17 4 1,-18 2 0,-23-2-2,-7-2-3,-36 2 3,-19 0 21,-15-6-16,-8-9-2,1-13 3,2-13-6,8-15 6,9-11-3,7-14-2,11 0 6,10-5-1,9-7-5,9 7 31,12 5-22,0 0-10,18 22-98,18 25 98,16 23 1,8 29 10,1 31 5,-3 25-11,-4 26 6,-12 15 10,-11 7 1,-7 12-22,-11-1 6,-8-3 6,-5-8-6,0-19-4,-6-16 50,-5-16 18,4-17-18,7-12 0,0-16-19,16-14-13,17-15-16,13-15-1,18-12-3,16-13 5,17-21-5,13-17-20,-1-38-122,-8-34-276</inkml:trace>
  <inkml:trace contextRef="#ctx0" brushRef="#br0" timeOffset="111065.9647">2361 4224 1019,'0'0'24,"0"0"-24,-43 118 0,43-56 12,3-2-5,21-7-3,10-13-2,6-17-2,4-14-1,5-9 1,-1-19 9,-2-20 3,-9-12 0,-10-10-7,-10-2-3,-16 2 0,-2 5 4,-34 8 2,-11 8 9,-8 13 6,2 17-23,10 10 0,6 17-7,11 22 5,9 10-43,16 6-66,3-3-66,30-5-327</inkml:trace>
  <inkml:trace contextRef="#ctx0" brushRef="#br0" timeOffset="111484.0133">3040 4102 522,'0'0'47,"0"115"22,0-59 58,12-8-49,-4-9-40,-1-8 9,-3-11-15,-2-9-1,-2-11-20,0 0-4,0-21 22,0-20-29,-12-14-56,0-10 17,3-7 24,-4-4 9,8 1 5,4 9 1,1 15 7,3 17 14,16 23-19,8 11 5,6 28-6,3 24 11,1 15 6,-1 8 1,-3 1-3,-5-6-9,2-8-7,-5-9-4,-7-13-61,-9-10-66,-9-13-341</inkml:trace>
  <inkml:trace contextRef="#ctx0" brushRef="#br0" timeOffset="111637.1709">2999 4356 465,'0'0'567,"0"0"-548,0 0-18,0 0-2,114-110 1,-48 64-89,7-1-294</inkml:trace>
  <inkml:trace contextRef="#ctx0" brushRef="#br0" timeOffset="114779.8123">6433 3127 136,'0'0'631,"0"0"-554,0 0-25,0 0 33,-57-74-40,29 73-28,-5 1-14,-3 14-1,3 16-2,5 12 4,10 5-2,11 0-2,7 0 0,0-9-1,16-10-2,12-11-15,8-12 2,0-5-11,4-20-26,-5-14-8,-5-7 2,-5-1 52,-4 0 7,-8 2 10,-1 11 7,-9 9 3,-3 12 33,0 8-16,0 28-13,0 19-20,-3 19 1,-4 11 18,1-2-3,1-5-3,2-7-8,3-9-9,0-13-11,0-14-97,5-20-359</inkml:trace>
  <inkml:trace contextRef="#ctx0" brushRef="#br0" timeOffset="115509.3811">6718 3252 23,'0'0'643,"0"0"-536,0 0-15,0 0-14,0 0-15,0 0-61,0 14 11,0 25-13,-2 10 7,2-1-1,0-7 3,0-7-1,15-11 0,6-7-8,0-12 0,6-4 9,-6-5-4,3-21-2,-5-7-3,-4-7-9,-5-5-11,-5-2 2,-5 2 14,-2 1-5,-20 8 0,-8 7-21,-1 15-8,-5 14-40,5 4-31,7 22-43,9 4-58,9-1-162</inkml:trace>
  <inkml:trace contextRef="#ctx0" brushRef="#br0" timeOffset="115779.8539">7106 3414 776,'0'0'70,"0"0"-70,0 0 1,0 0-15,115-18-19,-54 7-343</inkml:trace>
  <inkml:trace contextRef="#ctx0" brushRef="#br0" timeOffset="116199.7534">7524 3221 515,'0'0'123,"0"0"-15,0 0-3,0 0-40,0 0-44,0 0-18,-8 18 3,8 19 11,0 8-1,-3 2-8,0-3-5,3-3-3,0-7-10,0-8-78,0-6-131,9-8-290</inkml:trace>
  <inkml:trace contextRef="#ctx0" brushRef="#br0" timeOffset="117123.718">7661 3203 580,'0'0'98,"0"0"8,0 0-44,0 0-57,0 0-5,0 0 0,3-13-4,0 15 2,-2 13-4,-1 8 6,0 6 15,0 4 4,2 3 17,-1 1-19,4-4-15,-2-5 6,0-7-7,1-7 3,-3-7-2,-1-5-2,0-2 6,0 0 46,0-10 4,-13-11-52,0-4 5,-2-1-5,7-4-3,4-1 5,4-2-3,0-2-6,6 1 0,15 2 0,0 2-12,4 6 7,2 5 3,0 8-3,-2 8 8,5 3-10,-2 15 7,-1 17-2,-6 13-4,-6 3 0,-12 8 9,-3-1 2,-8-5 1,-14-1 1,-2-9-4,-1-6 0,0-8 1,5-9 0,8-10-1,5-7 5,2 0-3,5-6-2,0-6-12,0-3 7,11 5 4,5 6 1,5 4-5,3 0 5,4 2 11,2 3-4,3-3-5,4-2-1,0 0-1,4-7-3,-2-9-35,-8-4-49,-4-2-51,-11-2-132,-10-5 143,-3-1 60,-3 1 61,0 5 6,0 10 159,0 11 38,-3 3-31,0 17-138,-2 16-10,2 5 28,3 0 7,0-6-25,8-5-13,12-7-4,2-10-3,0-9 0,2-1-7,-3-17 9,1-13-10,-2-7-19,-8-6-12,-8-2 22,-4-2 8,0 4-6,-21 4 6,-4 12 1,-5 10-3,0 17 1,2 0-8,6 24-54,5 8-174,5 3-120</inkml:trace>
  <inkml:trace contextRef="#ctx0" brushRef="#br0" timeOffset="117789.7855">8638 3330 899,'0'0'118,"0"0"-118,0 0 0,0 0 14,-33 83 6,33-55 3,0-2-9,6-6-7,-3-8-3,-3-5 6,1-7-8,-1 0 4,0-8 4,2-13-10,-2-10-55,3-3 14,3-6 37,-1 2 4,1 4 3,1 8 0,-1 11 5,0 12-3,3 3-4,4 16-1,5 11 18,3 4 3,6-3-9,-2-5-5,2-8-1,-3-8-1,1-7-4,-2 0-1,-4-8-11,-7-12-20,0-5-35,-5-4 17,-7 2 14,0-1-9,0 8 20,0 8 22,-1 10 2,-2 2 1,2 24 2,1 11 12,0 5 11,0 0 3,14-6-12,10-8-5,4-7-1,2-9-7,-1-10-4,-2 0 0,-5-9 0,2-15-14,-9-4-19,0-4 14,-8-1 19,-2 4 1,-5 5 0,0 7 16,0 11 19,0 6-9,0 16-27,0 15 0,0 8 2,-2 2-2,1-3 0,1-7-1,0-8-56,0-11-289</inkml:trace>
  <inkml:trace contextRef="#ctx0" brushRef="#br0" timeOffset="117985.9984">9148 3099 769,'0'0'27,"0"0"47,0 0 22,0 0-56,0 0-11,0 0-17,-82 70-12,69-70-17,2 0-84,4-9-82,7-2-150</inkml:trace>
  <inkml:trace contextRef="#ctx0" brushRef="#br0" timeOffset="118438.0725">9200 3444 725,'0'0'93,"0"0"-9,0 0 8,0 0 16,0 0-68,0 0-40,17-87-4,-7 47-27,-1 2 11,-1 4-29,1 9-27,1 12 56,-4 13-13,3 6 32,-3 22 1,0 7 9,-2 2 9,4-5 9,4-5 3,6-7 15,1-9-9,1-8-12,2-3 5,-1-8-15,-3-16 8,-2-5-12,-2 0-5,-8-2-5,-5 2 0,-1 5-3,0 6 6,-6 9-6,0 9 2,3 0-16,3 20 7,0 11 2,0 9 3,12 1 4,3 0-3,-3 1-137,-6-5 141,-6-3 3,0-5-3,-21-3-3,-15-5-69,-9-6-363</inkml:trace>
  <inkml:trace contextRef="#ctx0" brushRef="#br0" timeOffset="118719.6459">7656 3887 783,'0'0'97,"0"0"-89,0 0 13,0 0 112,0 0-38,0 0-94,39-21 19,67 21 0,42 0 2,32-6 0,20-4-12,6-1-10,-15-1-4,-21 1-87,-37-1-490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10:52:24.4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6573 3227 925,'0'0'29,"29"-88"-17,-13 43 42,-7 6-8,-8 7-26,-1 7 9,-4 12 5,-17 9-3,-5 4-24,-9 19-7,4 12 0,6 7 0,9 3 0,13-1-4,3 6-5,12-3-10,9 3-5,6-3 4,-2-3 9,-5-2 10,-4-4 1,-4-4 0,-9-5 0,-3-3 0,0-2 4,-18-2 12,-7-2-6,-5-5-2,-3-8-3,5-3-5,4-14-10,9-21-94,10-13-252</inkml:trace>
  <inkml:trace contextRef="#ctx0" brushRef="#br0" timeOffset="198.346">6861 2899 1022,'0'0'97,"0"0"-36,0 0-31,0 82-14,0-17 21,0 6-21,0 1-10,3-7-6,0-7-1,5-10-88,-2-12-155,-2-11-320</inkml:trace>
  <inkml:trace contextRef="#ctx0" brushRef="#br0" timeOffset="625.0797">6724 3343 901,'0'0'67,"0"0"-33,0 0 17,0 0-35,121-101-6,-71 71 7,1-3-8,-8 4-5,-4 6-4,-7 3 0,-9 9-2,-2 6 1,-3 5-3,3 8-14,1 13 13,5 8 4,-3 1 1,0 3 2,3-3 2,-8 0-1,-1-2 0,-5-4 2,-5-4-4,-2-6 3,-3-7-4,-3-7 1,5 0-1,-4-5 20,2-20-20,3-5-32,0-9 26,1-2 5,4 2 1,5 3 3,3 11-3,4 11 0,5 13 13,2 1 9,2 21-2,-3 14-4,-5 9-11,-5 1 4,-8 0-8,-5-5-1,-3-6-31,-3-10-124,0-12-288</inkml:trace>
  <inkml:trace contextRef="#ctx0" brushRef="#br0" timeOffset="874.8771">7510 2840 778,'0'0'64,"0"0"-16,0 0 4,0 0-14,0 0 1,0 0-16,-28 62-15,7-50-3,4-7-3,4-5 0,7 0-4,3-1 2,3-13-22,0-1-40,0 6-37,9 3-182,6 6-252</inkml:trace>
  <inkml:trace contextRef="#ctx0" brushRef="#br0" timeOffset="1512.7045">7829 3221 667,'0'0'169,"0"0"-59,0 0 18,0 0-41,0 0-35,0 0-10,-40-2-32,40-31-10,0-5 0,0-3 0,0 1 1,6 7-1,2 12-6,2 12-2,-1 9 2,3 16-7,7 17 5,2 10 8,2 2 1,3-4 5,1-9-5,0-8 3,1-11-3,-4-12 2,-3-1-2,0-14 4,0-14 4,-6-7-3,-5-5 7,-7-1 2,-3-1-2,0 4-6,-10 5 1,-2 12-6,-3 11 4,0 10-6,-1 0-1,2 10-2,-2 10-1,10 3 0,1-1 2,4 1 0,-1-2-1,1 1 2,1 4-2,0 1 2,0 7 1,0 5 0,7 9 0,1 8 0,13 14 0,4 6 0,6 7 1,4 5-1,-7-6-2,-10-6 1,-14-12 0,-4-12 1,-3-12-1,-19-10 1,4-12 2,3-12 2,-1-6 3,2-4 14,-2-23 4,1-10-5,4-12-19,3-9-1,3-3-3,5 6-25,0 6-51,0 11-179</inkml:trace>
  <inkml:trace contextRef="#ctx0" brushRef="#br0" timeOffset="3362.8135">8862 3182 1158,'0'0'13,"0"0"-3,0 0 16,0 0-26,0 0-29,0 0-142,89-69-255</inkml:trace>
  <inkml:trace contextRef="#ctx0" brushRef="#br0" timeOffset="3518.7661">8875 3394 851,'0'0'106,"0"0"-70,0 0 16,0 0-52,0 0-71,104-34-292</inkml:trace>
  <inkml:trace contextRef="#ctx0" brushRef="#br0" timeOffset="4332.7104">9579 2530 864,'0'0'92,"0"0"-10,0 0 30,0 0-87,0 0-25,0 0-7,-6 55 5,18-27 1,3-6-111,0-3-90,1-8-379</inkml:trace>
  <inkml:trace contextRef="#ctx0" brushRef="#br0" timeOffset="4472.5104">9697 2568 309,'0'0'730,"0"0"-619,0 0-80,0 0-31,0 0 0,33 107-68,-3-66-289</inkml:trace>
  <inkml:trace contextRef="#ctx0" brushRef="#br0" timeOffset="5222.8946">10409 3580 210,'0'0'357,"0"0"-182,0 0-25,0 0-60,-8 77-7,8-70-9,0-4-21,0-3-7,0 0-5,0 0-6,0-7 14,0-11-16,2-10-16,8-9-11,5-7-5,2-5 5,-1-6-3,1-6-2,-3 0-1,-3 2 0,-4 7 2,-5 11-1,-2 11-1,0 11 3,0 10 14,0 6-7,0 3 4,0 0-14,3 17-5,12 20-5,4 13 10,4 8 2,2 5 2,-1-2-4,1-7-4,2-4-24,-3-14-45,13-13-116,0-13-546</inkml:trace>
  <inkml:trace contextRef="#ctx0" brushRef="#br0" timeOffset="6489.4625">16605 3013 343,'0'0'164,"0"0"-51,0 0 44,0 0-60,0 0-22,0 0-9,1-8-11,1 3 5,3-4-22,2-4-16,-1-2-8,1-4-3,-1-4 4,0-3-8,-2 1 0,-4 0 2,0 3 5,0 4 0,-13 5-12,-5 5-3,-9 8 1,-7 0-1,-6 14-10,0 8 3,4 8-3,10 0 2,11 1-3,8 0-1,7-3-5,0-1 3,15-1-1,10-1 10,5 0 1,3 5 4,1-1 1,-1 2 1,-3 1-1,-6-3 0,-8-1-1,-8-4 1,-5-5 0,-3-2 6,-5-5 2,-17-2 12,-8-4-12,-3-6-1,-2 0-6,5-5-1,4-14-22,4-6-34,7-10-42,9-2-39,6-6-230</inkml:trace>
  <inkml:trace contextRef="#ctx0" brushRef="#br0" timeOffset="6788.46">16580 2736 358,'0'0'489,"0"0"-384,0 0 27,0 0-50,0 0-56,0 0-26,-17 53 3,17 11 1,0 15 22,0 12 3,0 2 2,-3-3-11,0-4-8,-3-8-6,2-12-4,-1-10 0,2-12-1,-1-13-1,1-11-3,1-13-25,-1-7-42,3-10-62,0-21-221</inkml:trace>
  <inkml:trace contextRef="#ctx0" brushRef="#br0" timeOffset="7230.8664">17091 2483 532,'0'0'365,"0"0"-302,0 0-39,0 0-21,0 0-3,-3 95 4,11-56-4,2-5-53,4-7-213</inkml:trace>
  <inkml:trace contextRef="#ctx0" brushRef="#br0" timeOffset="7374.9385">17240 2469 977,'0'0'113,"0"0"-112,0 0-2,19 106 0,-6-57-161,0 4-746</inkml:trace>
  <inkml:trace contextRef="#ctx0" brushRef="#br0" timeOffset="9102.669">15944 3071 441,'0'0'125,"0"0"8,0 0-53,0 0-53,0 0-11,0 0-8,0 0 0,0 0 1,0 0 10,0-1 18,0 0 10,0-4-10,0 0-7,0-2-12,0-1 4,0-1-3,0 1 10,0 1 1,0 1 7,0 3-7,0 3-1,0 0-3,0 0-3,0 0-23,0 23-3,0 12-2,0 10 5,1 9 1,1 1 6,-1-2-4,-1-2 0,2-3 0,-1-7-1,-1-8-2,2-8 2,-2-10-2,0-6 0,0-7 2,0-2-1,0 0 6,0-13 6,0-14-13,0-6-1,0-7 1,0-9-1,0-1-7,0-6-1,0-1 2,0 2-3,-2 4 10,1 12-3,1 12 6,0 11-2,-2 10-1,1 6 7,1 0-7,-2 24-4,2 16 0,-1 14 3,1 7 1,-2 3 3,2-2 4,-1-3-2,-1-6-3,2-11-2,0-9 2,0-13-3,0-10 2,0-8-1,0-2 2,0-3 11,0-18-9,0-10-4,-2-7-5,0-9 2,1-6-2,-4-5-2,2-3 5,2 2 2,-1 6 1,2 16-1,0 13 0,-1 14 4,1 10-4,0 5-7,0 29-3,0 14 8,0 11 4,0 6-1,0-1 5,1-2-5,2-7-1,2-8 1,-1-12 3,0-14-4,1-10 0,-5-10 0,0-1 1,0-12 5,0-16-6,0-13 0,-3-8 0,-3-10 0,2-7-3,-2-3-3,1 0 5,0 7-9,2 14 9,0 18 0,-1 17 1,4 13 0,0 4-9,0 32-15,0 13 19,0 14 5,0 0-1,0-3 0,0-6-42,3-10-137,-3-10-204</inkml:trace>
  <inkml:trace contextRef="#ctx0" brushRef="#br0" timeOffset="11147.3252">11662 2753 450,'0'0'129,"0"0"242,0 0-319,0 0-26,0 0 24,0 0 8,0 0-12,-3-33-13,0 33-4,-3 0-10,-4 7-11,-8 22-4,-2 15-2,-5 20 3,4 10 1,6 6 2,5-2-4,10-5-4,0-10 2,4-9 1,13-10-3,5-12-14,5-9-46,6-12-42,4-9-77,3-2-236</inkml:trace>
  <inkml:trace contextRef="#ctx0" brushRef="#br0" timeOffset="16301.1039">11613 2830 287,'0'0'257,"0"0"-164,0 0-40,0 0 15,0 0-4,0 0-18,-47 84-12,42-46-4,3 10 13,2 8-8,0 9 17,2 6-11,9-1 2,2-2-12,1-7-10,1-9-5,3-8-11,0-11 2,3-7-6,4-9-1,1-6-2,-2-8-32,4-3-70,0 0-102,-4-10-272</inkml:trace>
  <inkml:trace contextRef="#ctx0" brushRef="#br0" timeOffset="16906.3059">12102 3309 325,'0'0'458,"0"0"-381,0 0 3,0 0-35,0 0-28,0 0 6,0 16 3,0-7-9,0-3-7,0-2-7,0-1 0,0-2 1,-3-1 7,0 0-7,0 0 6,2-3-3,-1-8-7,2-2 0,0 2 7,0 3-7,0 1 0,5 6 0,1 1-5,0 0-6,0 0 3,1 8 8,-4 3 0,-3-1 2,0 0 9,0-2 0,0-1-2,-9-3-5,3-2-2,0-2-2,0 0 0,2-3-23,-2-7-16,6-3-26,0 2-75,10 1-200</inkml:trace>
  <inkml:trace contextRef="#ctx0" brushRef="#br0" timeOffset="17917.8151">12604 2799 573,'0'0'128,"0"0"6,0 0-38,0 0-24,0 0 4,0 0-6,-20-29-28,18 26-4,2 2-13,0 1-4,0 0-8,0 0-8,0 0-5,0 0-1,6 3-3,18 17 0,9 17 4,4 17-3,-1 11 7,-4 5-5,-7 2 2,-10-3-1,-6-5 3,-9-5-2,-2-7 1,-20-3-2,-5-9 1,-1-9 0,4-7-1,7-12-1,9-10-22,5-2-42,3-1-58,4-17-113,23-5-282</inkml:trace>
  <inkml:trace contextRef="#ctx0" brushRef="#br0" timeOffset="18384.8216">13228 3302 722,'0'0'114,"0"0"-32,0 0-6,0 0-54,0 0-8,0 0 26,0 22-5,0-13-4,0-1-10,0-1-4,0-4-6,0 0-3,0-3-1,0 0-2,-4 0 2,1-4-7,2-6-1,1 0-7,0 3-12,0 1 19,0 5 1,0 1-2,0 0-4,4 0 1,3 1 0,-1 6-2,-4 0 1,-2-1 6,0-2 2,0 0-2,-3-1-1,-7-3-25,4 0-55,1 0-31,5-5-211</inkml:trace>
  <inkml:trace contextRef="#ctx0" brushRef="#br0" timeOffset="18995.2987">13457 2863 601,'0'0'175,"0"0"-45,0 0-8,0 0-21,0 0-57,0 0-28,3 3-15,18 20 7,7 9 11,0 4-1,0 0-10,-3-2-6,0-5 1,-6-5-3,-4-4-18,-1-6-61,-8-4-90,-3-7-200</inkml:trace>
  <inkml:trace contextRef="#ctx0" brushRef="#br0" timeOffset="19220.3001">13572 2767 98,'0'0'780,"0"0"-685,0 0-24,0 0-44,0 0 7,-42 114 6,35-63-13,-1 0-19,0-6-1,-2-7-5,3-7-2,-1-8-14,4-9-99,2-9-63,2-5-224</inkml:trace>
  <inkml:trace contextRef="#ctx0" brushRef="#br0" timeOffset="19397.4583">13515 2729 32,'0'0'648,"0"0"-550,0 0-31,0 76 20,0-35-52,0 1-25,0-2-5,0-6-4,0-8-1,0-3-58,0-9-236</inkml:trace>
  <inkml:trace contextRef="#ctx0" brushRef="#br0" timeOffset="19574.4268">13370 2946 812,'0'0'98,"0"0"-60,0 0-24,0 0-13,120-80-1,-65 64-26,1 4-187,-3 4-491</inkml:trace>
  <inkml:trace contextRef="#ctx0" brushRef="#br0" timeOffset="20292.7541">14043 3000 704,'0'0'143,"0"0"-50,0 0 13,0 0-52,0 0-47,0 0 0,15 32-3,11 2 27,0 7 10,3 4-16,1 5 14,-1-6-13,-2 1-17,0-3-6,-3-8 3,-5-5-6,-1-5 2,-4-7-2,-4-7 4,-6-3-4,-1-5 0,-3-2 0,0 0 0,0 0-2,0 0-9,0-9-24,0-4-31,0 0-100,7-1-106,10 3-211</inkml:trace>
  <inkml:trace contextRef="#ctx0" brushRef="#br0" timeOffset="20888.9773">14531 3014 42,'0'0'500,"0"0"-384,0 0 50,0 0-71,0 0-32,0 0-18,-21-13-12,21 13-8,0 0-9,0 6-11,2 12 17,12 9 7,6 4-8,5 5-1,4-2 2,-1 1 0,2-2 1,-2-2-11,0-4-2,-1-1-5,-2-7 0,-5-2-3,-2-4 2,-4-3-2,-4-6-2,-3 0 0,-2-4 0,-2 0-2,-2 0-4,2 0-31,-1-4-49,-1-6-43,4-1-42,2-2-221</inkml:trace>
  <inkml:trace contextRef="#ctx0" brushRef="#br0" timeOffset="21459.5153">15007 2950 345,'0'0'176,"0"0"-86,0 0 66,0 0-48,0 0-29,0 0-12,-12-32 10,12 30-6,0 2-28,0 0-1,0 0-12,0 0-16,0 0-10,2 10-4,18 17 5,10 5 4,4 7 9,4 1-6,-1 0-4,-1-2 3,-3-2-1,-3-7-10,-5-2 5,-3-5-4,-5-4-1,-5-6 0,-3-4-16,-5-4-27,-2-3-40,-2-1-99,0 0-176</inkml:trace>
  <inkml:trace contextRef="#ctx0" brushRef="#br0" timeOffset="23122.9591">15174 3149 597,'0'0'129,"0"0"-45,0 0-23,0 0-24,0 0-12,0 0-7,-13 37-10,24-30-4,0-2-4,1-3 5,1-2-1,-2 0-1,1-1-3,-5-12-2,1-4-7,-2-3-5,-5-2-4,-1-2 1,0-2 10,-3 2 4,-12 3-1,-4 3 1,-3 8 3,-3 7 0,-1 3 0,-1 9 0,5 16 0,5 9 10,5 6 2,9 1 7,3 1-10,0-6-4,11-8 3,10-5 2,2-7 0,4-9-2,3-7-5,0 0 2,0-13-5,-6-12-15,0-2-11,-7-4-5,-5-3 24,-7 0 4,-2-1 1,-3 2 2,0 7 4,-12 9 1,-2 11 12,-3 6-7,-3 9-5,2 18 10,2 9 3,7 3 7,6 4-8,3-4-3,0-4-3,12-8-3,7-7-1,5-7 5,-1-8-5,3-5 4,0 0-6,-4-11-5,0-7-24,-5-5-4,-5-2 1,-5-5 10,-7 1-2,0 1 10,0 9 9,-13 8 0,-2 11 9,-1 0-6,-3 18-2,2 12 2,3 4 10,4-1 0,10 0-4,0-6 2,3-8-6,13-5 0,-1-8 1,2-6 7,-4 0 3,2-4 3,-3-14-9,0-6-7,-3-3-2,-5-3 6,-4-3-3,0-5-2,-9 3 2,-12 4 4,-4 8-3,-5 9-5,-6 12-2,-1 2-44,3 2-79,5 12-163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10:59:15.0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5169 2047 687,'0'0'81,"0"0"-33,0 0 37,0 0 26,-37-86-22,34 69-29,-1 4-6,2 6-19,1 6 25,-1 1-27,2 0-26,0 11-7,5 22-14,15 16 14,4 17 7,-3 8 6,-3 2-6,0-2-6,-5-4 5,-2-4-6,1-3 1,-6-10-1,0-9-20,0-15-48,-1-10-41,3-18-75,-2-1-84,2-30-250</inkml:trace>
  <inkml:trace contextRef="#ctx0" brushRef="#br0" timeOffset="338.8043">5432 1899 603,'0'0'146,"0"0"-48,0 0-5,0 0-37,0 0-56,-21 85 9,-6-23 2,-1 3-7,-2-2 1,0-9-5,6-8 1,2-13-2,7-12-3,3-11-10,3-9 3,3-1 11,3 0 1,0-11-1,3-1 0,0 3-1,6 5 1,16 4 0,5 0 0,9 14 9,3 8 5,5 8-8,1 4-2,4 0-4,2 0-31,0-7-20,1-9-115,-7-10-245</inkml:trace>
  <inkml:trace contextRef="#ctx0" brushRef="#br0" timeOffset="633.2374">5763 2151 848,'0'0'45,"0"0"-45,0 0 27,0 0-16,110 94 1,-75-53-6,-4 0-6,-3-4 2,-8-7-1,-7-7 1,-8-8-2,-2-9 5,-3-6 7,0-7 58,0-21 18,-8-12-72,-1-10-9,5-6 1,4-2-8,0 5-3,7 12-42,17 10-45,8 16 1,6 10-58,1 5-141</inkml:trace>
  <inkml:trace contextRef="#ctx0" brushRef="#br0" timeOffset="960.852">6364 2030 553,'0'0'236,"0"0"-141,0 0 15,0 0-42,0 0-68,0 0-2,-24 89 1,29-31 2,7-1 3,9-10 0,1-8-2,6-15 0,-1-11-3,0-10 3,-3-3 3,-3-14 1,-6-15 14,-5-8 15,-5-4-4,-5-3-19,0 2-4,0 2-8,-8 4-38,-2 6-95,4 9-227</inkml:trace>
  <inkml:trace contextRef="#ctx0" brushRef="#br0" timeOffset="2708.7653">5310 2310 342,'0'0'103,"0"0"-35,0 0 36,0 0 10,0 0-39,-33-72-26,27 63 2,1 5 5,4 1-3,-1 3-17,2 0-7,0 22-29,0 20-7,5 21 7,8 20 23,2 9 1,4 0-9,-2-6 2,-1-11-9,1-12-5,-1-14 1,-7-12 0,-3-15-4,2-15 4,-8-7-2,0-24 26,-2-22 13,-13-19-32,-1-13 3,-1-19-9,-4-10-1,-1-7 0,1 0-2,0 12-3,6 20 2,3 22 2,6 23-1,5 20 0,1 15 0,0 5-4,1 31-24,17 15 26,6 15 2,5 4 2,2-3-2,10-7 4,3-12 0,8-12 0,-1-13-4,-2-14 1,-3-7 1,-10-20-2,-8-13 0,-8-14-3,-10-6-4,-7-9 6,-3-6 1,0-2-1,-16 6 1,2 13 1,4 18 3,4 18-3,3 15 4,3 17-5,0 29-17,16 19 17,7 16 4,2 1 3,8 0-2,3-5-5,10-5 2,2-9-2,7-12-1,2-16-67,-4-18-126,-5-17-310</inkml:trace>
  <inkml:trace contextRef="#ctx0" brushRef="#br0" timeOffset="2998.8224">6420 2126 528,'0'0'107,"0"0"25,0 0 7,0 0-74,-28-73-10,18 63-1,0 2-4,-1 2-17,2 3-13,3 2-1,3 1-8,2 0 7,1 0-15,0 0-3,0 0 0,0 0-6,0 0 3,0 0 0,0 5-49,0 5-137,0 2-117,0 0-303</inkml:trace>
  <inkml:trace contextRef="#ctx0" brushRef="#br0" timeOffset="3136.7714">6420 2126 620</inkml:trace>
  <inkml:trace contextRef="#ctx0" brushRef="#br0" timeOffset="3300.6292">6420 2126 620,'-77'6'159,"68"-17"-46,1 2 15,3 2-14,2 4-38,0 3-28,3 0-22,0 11-26,0 27-5,0 18 5,0 13 8,11 6-3,6-2 1,4-7-5,6-9 4,-3-15-5,4-14-9,-1-11-44,-6-17-94,-3 0 9,-9-25-132,-8-19-225</inkml:trace>
  <inkml:trace contextRef="#ctx0" brushRef="#br0" timeOffset="3572.562">6297 1785 384,'0'0'81,"0"0"17,0 0-69,0 0-4,0 0 106,29 82-34,-25-46-36,-4-1-14,-7-3-18,-13-7-2,-5-8-1,1-9-3,3-8-5,3 0 10,3-17-1,6-10-5,6-5-22,3 1-5,0 3-28,14 10-24,8 9-50,6 9-25,4 9-81,2 19-46</inkml:trace>
  <inkml:trace contextRef="#ctx0" brushRef="#br0" timeOffset="3938.4048">6585 2197 869,'0'0'3,"0"0"-2,12 77 50,-2-41 12,1 0 4,-5-2-19,-2-4-14,-2-5-9,1-8-14,-3-7-2,0-7 2,0-3-5,0-7 13,-9-16-2,-2-10-17,3-12-22,5-6 13,3-7-2,0 4 2,3 8-14,13 13 10,3 16 10,1 17-2,2 3-4,6 29-1,1 15 10,2 8 9,0 3-4,-1 0-3,-2-2-2,1-8-14,-5-10-136,6-14-280</inkml:trace>
  <inkml:trace contextRef="#ctx0" brushRef="#br0" timeOffset="4111.2416">7173 2153 963,'0'0'175,"0"0"-156,0 0-11,0 89 12,0-35 4,0-1-14,0 2-4,0-3-6,0-8-13,0-14-166,0-13-225</inkml:trace>
  <inkml:trace contextRef="#ctx0" brushRef="#br0" timeOffset="4361.0683">7097 1931 570,'0'0'159,"0"0"-91,0 0 28,0 0-76,0 0 10,0 0 7,25 12-10,-29 12 8,-20-3-2,3-6-9,-3-6-12,6-9-7,5 0 11,2-11 5,4-9-21,4-3-4,3 3-18,0 5-63,13 8-58,8 7-319</inkml:trace>
  <inkml:trace contextRef="#ctx0" brushRef="#br0" timeOffset="4764.1481">7456 2274 1039,'0'0'9,"0"0"-9,0 0-19,0 0 9,23 93 10,-4-46 13,-1 1 19,0-3-17,-6-11 17,-5-10-14,-2-11-12,-5-12 1,0-1 1,0-15 27,0-19 6,0-11-41,0-6-9,0-6-3,0 3 7,7 0-17,8 7-12,6 13-4,-1 16 25,2 15 5,0 6 1,2 29-6,-1 12 0,2 10 7,-4 5-5,-2 2-12,-7-2-63,0-10-208</inkml:trace>
  <inkml:trace contextRef="#ctx0" brushRef="#br0" timeOffset="5198.1044">7706 2251 473,'0'0'101,"0"0"-51,0 0 58,28-77-75,-4 63-19,2 3 5,6 3-3,-1 5 15,-3 3 6,-1 1 2,-4 23 13,4 10-12,-8 10 28,3 3-10,-7 3-13,-1-2-1,-5-2-30,-5-2-8,-4-4-6,0-8-42,0-6-177,0-11-426</inkml:trace>
  <inkml:trace contextRef="#ctx0" brushRef="#br0" timeOffset="6206.0663">8289 2185 660,'0'0'94,"0"0"14,0 0-52,0 0-54,0 0 5,-6 84 34,6-39-3,10 1-6,7 0 4,2-4-1,-1-10-23,6-9-2,-2-10-2,4-13-4,2-2 4,0-20 3,-2-12-7,-3-3-4,-6-2-19,-4-2 5,-4-2 4,-4 1-15,-5 3 2,0 9 22,0 13 1,0 11 0,0 6 0,0 14-9,0 19 8,0 11 1,0 4 33,15 0 1,6-3-13,6-7-4,2-9-16,4-10 1,-1-13-1,-1-6 6,-1-15-7,-5-14-17,-4-5-26,-6-4 8,-9 0 15,-6 0-1,0 2 12,0 10 4,-3 6 5,0 14 14,1 6 28,2 9-42,0 19 5,0 7-1,8 8 27,4-3-7,-2 1-10,2-3 0,-5-8 2,-2-6-1,-2-10-2,-3-8 5,0-6-12,0-3 13,0-21 10,-6-9-29,0-9-1,-1-5-44,5-3 5,2 2 2,0 10 23,6 12-21,9 13 26,7 13-4,5 7 6,1 22 8,2 7 7,-4 7 18,-2 1-8,-7-2-2,-3-4-2,-6-6 3,-7-9-7,2-7-2,-3-11 2,0-5 5,0-4 7,0-23-21,-3-11-3,3-13-38,0-9 0,3-5-10,7 5 18,2 11 15,5 17 18,1 19 11,1 13 21,0 5 6,1 31 23,2 13-6,-1 10-23,-6 5-14,-6-2-15,-3-3-3,0-8-71,4-12-168,16-10-524</inkml:trace>
  <inkml:trace contextRef="#ctx0" brushRef="#br0" timeOffset="6608.2642">10033 2173 220,'0'0'663,"0"0"-639,4-79 59,-7 59 10,-14 6-20,0 7-32,-2 7-22,-2 0-11,7 7-8,2 11-3,5 7-3,7 5-1,0 6-3,21 0 8,6 3 2,1 0 1,0-1 1,-5-2 1,-7 3-3,-7-4 1,-9 0 12,0-3 9,-21-6-5,-9-3-2,-3-9-8,2-7-2,7-7-5,5 0-16,8-17-59,10-10-194</inkml:trace>
  <inkml:trace contextRef="#ctx0" brushRef="#br0" timeOffset="6846.8171">10401 2195 1157,'0'0'70,"0"0"-59,0 0 10,0 89 5,-1-20 3,1 10-2,0 6-16,0-3-6,0-11-3,1-11-2,1-12-9,1-13-42,-3-12-57,0-16-66,0-7-79,0-20-204</inkml:trace>
  <inkml:trace contextRef="#ctx0" brushRef="#br0" timeOffset="7037.6783">10315 2064 562,'0'0'15,"0"0"53,0 0 67,91-48-68,-54 81-24,4 14 21,-4 12-23,-12 3 2,-13-3 14,-12-1-18,-3-9-15,-18-8-24,2-10-71,10-14-47,9-14-254</inkml:trace>
  <inkml:trace contextRef="#ctx0" brushRef="#br0" timeOffset="7450.8834">11025 2135 838,'0'0'124,"0"0"-82,0 0 73,0 0-57,-97-26-30,66 36-1,2 19-17,6 8-1,6 7-3,5 3 3,9-3-9,3-5 6,0-4-4,11-8-2,5-9-1,8-11 1,1-7 6,1-8-6,4-20-13,1-6-28,-4-5-8,-2-4 13,-4 2 12,-8 2 9,-1 7 15,-6 13 2,-1 11 14,-2 8 27,3 2-32,4 22-8,2 9 32,2 5-6,2 1-19,-1 2-6,7-1-4,7-2-16,5-6-64,6-11 11,3-12-175,-5-9-557</inkml:trace>
  <inkml:trace contextRef="#ctx0" brushRef="#br0" timeOffset="7795.8015">11464 2105 962,'0'0'71,"0"0"-3,0 0 8,0 0-76,0 0 26,-12 103 15,12-62-14,0-3-16,0-4 2,1-6 3,1-7-10,-2-8-1,0-9-1,0-4 1,0 0 10,0-15 2,0-13-17,0-10-9,6-6-18,1-7-12,5 0 9,-3 4 0,2 11-2,3 12 27,0 14-4,8 10 4,0 7 1,2 21 4,-1 12 9,1 6 0,1 2-1,2-3-8,-6-5-8,3-11-124,-5-11-282</inkml:trace>
  <inkml:trace contextRef="#ctx0" brushRef="#br0" timeOffset="8138.5149">11917 2098 671,'0'0'374,"0"0"-373,0 0 35,-21 84 33,21-41-31,0-1-14,0-2-3,0-5-2,5-8-10,-1-9-2,-2-6-1,-2-9-2,0-3-1,0-8 13,0-16-9,0-8-7,6-9-18,1-5-26,4-7-7,2 1-3,1 4 16,3 10 33,0 14 0,5 14 5,-3 10 3,3 7 1,3 24 3,-1 11 26,-1 8-22,-6 1-11,-1-5-21,-2-8-73,10-8-181</inkml:trace>
  <inkml:trace contextRef="#ctx0" brushRef="#br0" timeOffset="8315.6875">12402 2102 1006,'0'0'131,"0"0"-49,0 0-34,0 0-46,4 74 8,1-29-4,1 0-5,-1-3-1,2-4-34,-1-8-100,0-12-238</inkml:trace>
  <inkml:trace contextRef="#ctx0" brushRef="#br0" timeOffset="8537.0677">12441 1931 660,'0'0'65,"0"0"22,0 0 14,0 0-48,0 0-14,0 0-12,-85 67-15,65-67-5,1 0-7,3-9-4,5-9 3,5-3-19,6-2-28,0 2-27,5 6-170</inkml:trace>
  <inkml:trace contextRef="#ctx0" brushRef="#br0" timeOffset="9151.5988">13021 2321 1114,'0'0'56,"0"0"47,0 0-46,0 0-36,0 0-13,-83-20-8,77-5-18,1-5-6,2-4 1,2 0-6,-1 2-3,2 8 21,0 10 2,0 12 0,0 2-2,0 27-12,12 10 23,6 5 16,0-5 6,4-8 7,5-7-7,1-12-14,1-10 5,5 0-8,2-19 6,0-9-11,-2-6-1,-10-4-1,-3-1-5,-15 0 0,-6 4-13,0 7 1,-13 11 6,-6 11-3,-1 6 4,-1 12 2,6 15 5,4 9-6,3 7 10,8 1 1,0 4 0,0-1 1,14 1 4,0 7 1,-1 3 16,-4 3 10,-1-2-15,-2-3-3,1 1-8,-4-6 24,-3-5-20,0-12-2,-24-11 1,-10-9 12,-2-10 0,2-4-9,7-1 9,6-23-10,6-10-7,8-14-4,5-10-12,2-8-57,2-5-33,17 1-184,8 4-503</inkml:trace>
  <inkml:trace contextRef="#ctx0" brushRef="#br0" timeOffset="9407.1822">14158 1991 975,'0'0'120,"0"0"-17,0 0-10,0 0-72,-37 82-12,37-24 11,4 2-8,8 1-7,-1-5-3,-6-2-2,-5-9-43,0-8-38,-16-13-76,-12-13-38,-6-11-254</inkml:trace>
  <inkml:trace contextRef="#ctx0" brushRef="#br0" timeOffset="10164.2618">13958 2373 690,'0'0'178,"0"0"-62,54-75-36,-17 46-48,6-2-19,2-5-11,-3 1-2,1 0-13,-2 2 1,-4 5 8,-6 6-2,-11 8 4,-13 6 2,-7 8 0,0 0-6,0 3 6,0 14-4,2 7 4,8 0 2,2 0-2,6-2 9,0-4-4,1-3 12,1 2 13,-3 1-7,3 4-10,-4 0-1,5 1-6,-3 2-2,3-2 0,-2-2-4,1-4 2,1-9 1,1-2 2,3-6 0,-1 0-1,5-13-4,-1-9-6,2-5 6,0-6 0,-4-6 0,0-5-2,-7-3-15,-2-1-21,-13 8 9,-4 9 12,-9 9 17,-18 11 4,-6 11-4,0 0-1,2 21 0,4 18 1,5 10 15,7 6-2,5 1 5,7-2 4,3-3-7,8-2 10,24-5-15,8-12 21,8-10-1,7-21-23,5-1 0,6-23-5,6-12 2,0-7-4,-8-7-8,-8-4 6,-16 0-10,-13 0-14,-14 5 5,-13 6 1,0 8 5,-24 9 10,-9 9 3,-4 8 2,1 8 0,4 3-2,0 22 2,4 13 5,5 10 23,3 4-10,5 5 4,12-2 2,3-1 1,14-1-4,21-6 14,8-8 3,9-12-31,10-11 0,5-9-6,3-7-1,0 0-60,-8-16-116,-6-4-265</inkml:trace>
  <inkml:trace contextRef="#ctx0" brushRef="#br0" timeOffset="11087.9358">7185 3794 715,'0'0'83,"0"0"-78,0 0 32,0 0 33,0 0-38,0 0-25,-2-4-7,45 4 0,28-2 7,29 0 9,35-1 3,34-6 21,41 1 11,33-2 34,29-4-23,13-1-31,13 0-9,2-5 0,9-2 8,9-6 0,3-5-5,-2-2-14,-6 1-5,-16 1-3,-21 7-5,-22 4 4,-26 6 0,-28 4-2,-27 4-3,-30 4 3,-31 2 4,-30 2-4,-30 0-4,-26 0-8,-13 0-10,-10 0 0,-3 0-8,0 0-11,-1 0-12,-8 0-39,0 0-104,4-4-226</inkml:trace>
  <inkml:trace contextRef="#ctx0" brushRef="#br0" timeOffset="11250.2641">13124 3345 931,'0'0'102,"0"0"-13,0 0-83,0 0-6,0 0-132,0 0-467</inkml:trace>
  <inkml:trace contextRef="#ctx0" brushRef="#br0" timeOffset="34732.5867">7837 5932 706,'0'0'121,"0"0"-24,0 0 5,0 0-11,0 0-35,0 0-18,0 0-16,-82 3-19,74 65 2,8 15 11,0 9 2,6-2 3,21-5-8,9-14-6,7-16-5,11-22-1,10-22 2,3-11-2,-3-30-1,-10-24 2,-12-18-4,-14-16 2,-10-9 0,-15-10 3,-3-2-3,-19 2 2,-25 12-2,-14 20 2,-12 25 1,-6 24-1,-2 26-1,-1 10-1,11 28 0,13 11-1,17 7-8,22 0-48,16 0-179,0 2-390</inkml:trace>
  <inkml:trace contextRef="#ctx0" brushRef="#br0" timeOffset="35889.7481">11173 5291 624,'0'0'242,"0"0"-191,0 0 34,0 0 16,0 0-39,-85-38-25,67 58-17,4 23-6,2 17 4,5 16-1,7 10-3,0 2-1,21-7-4,13-7-1,11-13-4,10-18-3,15-16-1,8-22-2,5-7 2,-5-35-2,-8-18-1,-16-14 3,-11-10 0,-13-5 4,-17-7-4,-13 4 1,-9 1 0,-31 9-1,-15 18 6,-15 21-4,-15 28 1,-11 15-3,-5 35-4,7 22-31,16 13-112,11 13-243</inkml:trace>
  <inkml:trace contextRef="#ctx0" brushRef="#br0" timeOffset="36630.4178">8356 8908 491,'0'0'139,"0"0"58,0 0-75,0 0-55,0 0-14,-58 78-8,55-11-11,3 14-2,0 9-7,3 6-2,15-3-5,4-7-5,9-15-2,10-20-6,8-21-5,9-18-1,8-12 1,4-31 0,0-24 7,-3-18-7,-10-13 2,-10-9-2,-15-4 2,-19-3-1,-13 2 3,-21 4-2,-32 14-2,-20 19 1,-8 27 1,-4 26-1,6 13-1,7 30 0,19 13 0,20 4-2,28 1-17,10-3-87,38-3-161</inkml:trace>
  <inkml:trace contextRef="#ctx0" brushRef="#br0" timeOffset="37201.0315">11507 8095 585,'0'0'139,"0"0"-6,0 0-32,0 0-42,-45 133 4,45-53 11,0 9-14,9-1-15,12-9-12,7-13-14,8-15-13,16-20-1,16-24-5,15-8 1,11-42-1,-3-20 5,-10-16-5,-11-13 0,-21-7 0,-19-1 0,-21 1 0,-15 6-6,-39 10 1,-21 11 4,-17 17 0,-13 24 0,-1 25-17,0 6-4,8 24-26,4 7-99,3-1-209</inkml:trace>
  <inkml:trace contextRef="#ctx0" brushRef="#br0" timeOffset="38880.4618">7850 5953 493,'0'0'104,"0"0"-17,0 0 72,18-83-78,-11 70 5,-2 5 21,-5 4-38,3 4-14,-3 0-10,6 16-33,6 27-10,0 20 9,3 16-6,1 4-3,2-1-1,5-7-1,8-11-123,18-12-333</inkml:trace>
  <inkml:trace contextRef="#ctx0" brushRef="#br0" timeOffset="39696.2835">11638 5479 448,'0'0'1,"0"0"0,0 0-1,-89-18 0,57 16-33,-4 2 5,1 0 28,0 0 12,5 0 2,5 0 12,3 0 28,3 0 26,5-4 55,-1 1-10,6-1-44,2 0-13,-1-1-5,1 0-5,4-2-11,3-3 3,0-5-19,13-5-23,12-4-6,5 1-2,5 6-3,-1 10 2,-3 7 1,-1 5-5,-9 24 2,-9 13-1,-12 10 4,0 7 8,-28-2-1,-5-1 2,0-6 1,6-11 1,11-9 0,10-11-6,6-12-5,6-7-2,25-3 2,21-21 8,13-6-8,13-3-4,13 4-121,3 8-46,-3 9-203</inkml:trace>
  <inkml:trace contextRef="#ctx0" brushRef="#br0" timeOffset="40453.8376">11702 8508 304,'0'0'292,"0"0"-165,0 0-21,-34-84-10,34 48-47,0 0-30,9 2-15,10 8 7,1 7-6,4 11 11,-5 6 19,3 2 7,-10 14 4,-4 12-17,-8 4-15,0 5 1,-15-2-1,-3-3-12,3-9 0,5-6-1,7-10-1,3-5-9,1 0-41,26-13-35,12-4 61,7 5 18,-1 6 6,1 6 0,-9 0 3,-7 8 24,-9 11 30,-12 5-16,-9 9-15,-11 9 9,-27 5 0,-12 7-29,-12-2-6,-11-4-92,-6-8-250</inkml:trace>
  <inkml:trace contextRef="#ctx0" brushRef="#br0" timeOffset="41205.8093">8475 9056 85,'0'0'712,"0"0"-569,0 0-33,0 0-63,0 0-45,0 0-1,27 102 28,-8-54-5,0-6-5,0-9-7,0-10-2,-1-10-9,3-13 1,0 0 0,3-25-2,0-12-22,-5-4-16,-7 1-2,-4 4 36,-7 12 4,-1 13 0,0 11 25,0 7 23,0 31-47,0 15 7,0 14 2,0 2-6,2-6-2,8-12-2,0-14-98,1-19-173,-1-18-552</inkml:trace>
  <inkml:trace contextRef="#ctx0" brushRef="#br0" timeOffset="42269.6982">8141 6292 549,'0'0'34,"0"0"38,0 0 33,0 0-22,0 0-65,0 0-16,-6 17 1,24 11 9,3 3 10,9 3-2,13 4 1,8 3 1,14 4 12,10 4-24,11 5-9,13 3 10,11 3 36,7 1-32,8 4-7,6 2 0,2 4-5,0 3 3,6-2-5,-8-3-1,-7 0 2,-5-2-5,-7 1 3,-9 3-1,-9-2 1,-3-3 1,-8-4-1,-5-4 1,-2-4-1,-4-3 4,-3-5-4,-5-3 0,-3-7 1,3-6 21,0-3-9,3-5-7,0-2 4,-4-3-5,-6-3 15,-6-1-17,-7-1 2,-5-2 20,-3 4-3,-2-1-13,-2 1-3,-1 3-5,-1 0 6,-3 0-4,-4 3-2,-3-3-1,-4 0 1,0-3 0,0-3-1,-3-1 3,-4-5 7,1-2 1,-2 1 4,2-1-4,-1 0 2,-1 0-9,-1 0 1,-3-2-2,-2-1-3,-2 0 0,0-3-5,-2-21-41,-21-9-194,-13-14-527</inkml:trace>
  <inkml:trace contextRef="#ctx0" brushRef="#br0" timeOffset="43162.4362">8144 5997 793,'0'0'46,"0"0"-2,0 0-1,0 0-9,0 0-13,0 0-15,-3-9 0,18 9-1,12-1 24,10-3 1,17-2-6,19-1-2,21-3-9,22-3-12,17-3 1,18-5 2,13-2 10,14-1 17,2-1-22,5 2-9,-6 0 3,-12 3-6,-12 2 3,-16 0 0,-6-1 1,-5 1 3,-8 0-3,-4 0 0,-10 1-1,-12-2 0,-9 2 7,-12 2 16,-15 2 1,-13 2-3,-11 1-14,-10 1 9,-7 4-1,-6 0-6,-5 3 2,-4 0 3,-2 2 2,0 0-3,0 0-7,0 0-3,0 0-3,0 0-4,0 0-4,0 0-16,0 0-15,0 0-23,0 0-18,1 0 14,1 0 27,-1 0 32,1 0-1,-2 0 6,0 0 0,1 0 1,1 0-45,-1 0-214,1 0-361</inkml:trace>
  <inkml:trace contextRef="#ctx0" brushRef="#br0" timeOffset="43825.7106">11468 5941 458,'0'0'93,"0"0"-23,0 0 117,0 0-68,0 0-32,0 0-10,-31-56-41,31 62-36,0 20 0,0 13 0,3 13 9,3 7 4,-2 3 12,2 8 0,2 0-11,-1 2 7,2 3-3,-3 1 1,3 2-6,1 4 1,2 4-7,2 3-1,5 2-5,-3 2 3,0-1-4,-7-7-1,1-8 1,-3-6 1,-1-9 0,2-1 0,2-5-1,-2-6 0,-1-1 1,1-5-1,-1-3 1,-4-3-1,-2-5 0,-1-3 1,0-1 0,0-2 0,0-4 4,0 1 1,2 0-2,1-1 0,3-2 3,-3-3-3,-1-2-1,-1-2 3,-1-2 1,2-1-5,-1-3 1,2-2-2,-2-2-1,-1-4-1,0 0 0,0 0-14,0-10-15,-1-9-48,-17-7-105,-3-2-203</inkml:trace>
  <inkml:trace contextRef="#ctx0" brushRef="#br0" timeOffset="44875.8375">7956 6430 44,'0'0'358,"0"0"-278,0 0 66,0 0-37,0 0-66,0 0 17,-46-35-21,46 40-32,0 18-2,0 11 2,0 11 12,10 7 5,5 12 7,3 11 1,3 8 14,4 13-12,2 13-4,-3 5-15,2 6-6,-4 1-5,-3-3 2,2-2-1,-5-3-2,3-3 2,-5-4-2,-2-2 0,0 1-2,-4-2 0,-4-7 0,1-10 2,2-10-2,0-9 0,-2-6 1,-2 6-2,-3-6 1,0-9 28,0-10-12,0-12-5,0-6-7,0-3-2,0 0 4,3 0 7,0-5-6,0-4-8,-1-2 4,-1-4-3,-1 1 1,0 3 0,2 4-1,-1 6-1,2 2 0,3 4 0,0 1 1,0-5 1,0-5-1,0-5-1,-2-11-1,1-1-43,1-6-83,0-12-128</inkml:trace>
  <inkml:trace contextRef="#ctx0" brushRef="#br0" timeOffset="45678.3533">8841 9343 466,'0'0'136,"0"0"-17,0 0-51,0 0 15,0 0-30,0 0-1,-28-24-47,29 24-3,17 0 4,7 0 9,11-2-2,4-5-4,8-3-2,1-1-3,5-3 1,15-1-3,11-4 3,13-1 36,8 0-6,5 1-26,-3 1-7,3-1-2,-2-1 0,-5-1 2,-4-1-1,-1-2 1,-3 1-2,-1-2 2,-1 2-2,2 0 6,2 2-4,-5 3 11,-4 0 8,-7 2-14,-2 0-6,-2 2 2,-2 0-3,-2 0 1,0 0 0,-4 2-1,-4-3 4,-5 1-2,-1 1 12,-3-1 3,3 2 2,-7 1-1,0-1-11,-5 2-4,2-1 8,1-2-9,3-1 6,2-3 4,1 2-10,0-4 2,-4 2 2,-8 3 0,-8 4 9,-16 5-10,-7 4-4,-6-1-1,-3 2 1,0 0-1,0-1-1,0-1-15,0 0-21,-9-5-82,-7-3-118,-8-5-427</inkml:trace>
  <inkml:trace contextRef="#ctx0" brushRef="#br0" timeOffset="46344.6168">7406 7632 761,'0'0'117,"0"0"20,0 0 2,0 0-38,0 0-42,0 0-26,-36 17-28,36 42-3,15 22 6,0 8 2,1-2-3,-1-5-4,1-8-3,4-18-12,14-22-66,6-32-181,7-21-507</inkml:trace>
  <inkml:trace contextRef="#ctx0" brushRef="#br0" timeOffset="46905.1548">9269 5507 597,'0'0'105,"0"0"39,0 0-7,-19-91-73,19 68-15,19 2-24,6-1-13,10 6-8,-1 5-3,2 5-1,-3 6-2,-6 1-3,-7 22-1,-9 11 1,-10 11 5,-1 6 5,-23 2-5,-9 0 4,-2-7-1,6-6 0,11-12 5,15-7 1,2-8-1,17-8-3,25-5 10,17-3 0,24-19-15,21-8-14,11 2-82,6 2-250</inkml:trace>
  <inkml:trace contextRef="#ctx0" brushRef="#br0" timeOffset="47345.1838">11822 6656 920,'0'0'78,"0"0"38,0 0-44,0 0-55,6 90 9,-2-34-12,8 7-9,2 7-5,8 4-86,5-2-115,1-3-659</inkml:trace>
  <inkml:trace contextRef="#ctx0" brushRef="#br0" timeOffset="47949.3296">9534 7371 741,'0'0'54,"0"0"28,0 0-24,28-90-18,0 67-26,5 5 0,2 6 3,-3 9 4,-4 3 4,-8 5-11,-6 18-9,-9 3 1,-5 7 2,-3 1-4,-21 0-4,-3-6-9,3-5-54,9-11-15,11-9-15,4-3-87,10-11-39,20-14 35,8-4-21</inkml:trace>
  <inkml:trace contextRef="#ctx0" brushRef="#br0" timeOffset="48075.8152">9860 7325 143,'0'0'219,"0"0"-54,80 25 19,-68 9-2,-10 9-101,-2 6 17,-18 3-23,-21-1-27,-4-2-22,-5-2-21,8-8-5,7-3-13,14-8-150,7-3-305</inkml:trace>
  <inkml:trace contextRef="#ctx0" brushRef="#br0" timeOffset="48775.7572">10236 9196 802,'0'0'123,"0"0"21,0 0-25,0 0-78,0 0-40,0 0 6,24 106 12,-4-50 12,-1 5-8,-5-1-10,-3 1 0,-5 1-3,0-5-7,-6-6-2,0-14-1,0-14 0,0-11 2,-2-9-1,-5-3 0,7 0-1,0-18-20,0-4-18,12-4 0,9 1 28,7-2-14,2 3 17,1 0-27,-4-1-71,-3-2 101,-9 3 4,-3 3 0,-9 7 4,-3 12 25,0 2 38,-9 18-21,-2 19-21,5 14 2,5 8-17,1 8-10,4-1-8,17-2-173,9-12-802</inkml:trace>
  <inkml:trace contextRef="#ctx0" brushRef="#br0" timeOffset="52912.4865">6303 6789 946,'0'0'51,"0"0"-34,0 0 9,0 0 48,0 0-20,0 0-28,0 0-22,-30-5-4,81-3 4,12-8-1,5-6-3,7-5-2,-3-3-13,-3 1-15,-6 1-1,-15 3-25,-15 5-10,-15 5 14,-15 3 30,-3-2 22,-3 1 2,-17-1 3,-6 1 0,-7 3 1,0 0-1,0 3 12,11 2 4,7 0 17,9 3-9,6 2-2,15 0-18,32 0-9,22 2 1,16 11 3,4 5-2,-3 8-2,-9 6 2,-16 7 1,-19 6 1,-24 5 0,-18 4-3,-18 4-1,-22-4-12,-2-7-59,5-13-66,17-16-412</inkml:trace>
  <inkml:trace contextRef="#ctx0" brushRef="#br0" timeOffset="54000.3264">15526 4471 736,'0'0'56,"0"0"57,0 0-16,0 0 0,0 0-49,-82-14-25,61 43-12,-4 12-6,3 14 9,3 14-5,6 17 3,10 8-7,3 5 8,13-1-8,22-12 1,10-10-3,14-16 1,13-14-4,10-19-2,6-19-9,5-8 4,-1-24 7,-1-26-1,-6-14 1,-12-13 0,-10-11 2,-14-11 3,-15-6-5,-17-1 3,-17 1 2,-5 7-4,-29 12 2,-16 17 11,-15 20-8,-6 20 8,-10 18-3,2 11-10,3 6 1,13 22-1,17 12-1,14 9-4,13 7-31,13 7-45,6-3-93,0 2-232</inkml:trace>
  <inkml:trace contextRef="#ctx0" brushRef="#br0" timeOffset="54269.7755">15856 4675 328,'0'0'641,"0"0"-540,0 0-74,0 0-10,-2 124-4,2-60-5,5-1-8,7-5-73,1-6-414</inkml:trace>
  <inkml:trace contextRef="#ctx0" brushRef="#br0" timeOffset="54782.7305">12851 6834 613,'0'0'203,"0"0"-45,0 0-41,0 0-53,0 0-43,0 0-16,27-14-1,7 5-3,14-2 2,0 0-3,6-1-2,-10 5-76,-8 3-114,-15 4-148</inkml:trace>
  <inkml:trace contextRef="#ctx0" brushRef="#br0" timeOffset="54956.1275">12966 7045 641,'0'0'128,"0"0"-18,0 0-8,0 0-50,0 0-38,0 0-11,49 30 4,-1-50-7,6-5-27,-2-1-117,-6 3-43,-7-4-162</inkml:trace>
  <inkml:trace contextRef="#ctx0" brushRef="#br0" timeOffset="55208.2876">13117 6605 651,'0'0'102,"0"0"2,0 0-18,0 0-35,0 0-30,0 0 15,122-8 1,-59 35-13,2 9-5,0 11 8,-10 12-7,-13 7-6,-20 6-7,-21 8-2,-2-1-5,-35-2-17,-4-8-130,-5-14-138</inkml:trace>
  <inkml:trace contextRef="#ctx0" brushRef="#br0" timeOffset="58912.6346">16299 2445 541,'0'0'226,"0"0"-137,0 0 26,0 0-47,0 0-26,0 0 5,0 0-17,-25 23-14,49-49 0,17-12 2,18-15-6,17-12-2,19-14-7,21-13 6,22-14 0,15-14 8,13-7-13,-10-1-4,-15 8 6,-20 17-5,-30 25-1,-30 26 0,-25 24 0,-22 16 2,-10 10-4,-4 2-14,-2 1-18,-17 16 4,-8 11 1,-6 10-14,-7 12-31,-11 12-37,-10 8-119,-14 6-448</inkml:trace>
  <inkml:trace contextRef="#ctx0" brushRef="#br0" timeOffset="59402.5001">16260 2465 643,'0'0'96,"0"0"-13,0 0 37,0 0-35,0 0-25,0 0-11,-16-34-46,38 34-3,20 8 0,16 15 6,21 14 2,14 12 2,8 8-2,5 8-1,-3 5-3,-3 2-4,-3 7-1,-7-4 1,-10-6 0,-11-8-5,-16-13 5,-15-12 0,-14-9 0,-12-10-7,-5-10-4,-6-7-38,1 0 16,-2-21-45,0-13-392</inkml:trace>
  <inkml:trace contextRef="#ctx0" brushRef="#br0" timeOffset="59880.9078">18341 666 813,'0'0'71,"0"0"46,0 0 44,0 0-104,0 0-57,-30 79 0,30-3 1,3 7 6,10 3-1,1-4-6,-2-6 0,-1-8-1,-1-8-29,-4-13-129,-3-13-57,-3-17-293</inkml:trace>
  <inkml:trace contextRef="#ctx0" brushRef="#br0" timeOffset="60109.6366">18324 695 466,'0'0'27,"52"-119"121,-15 86 11,5 23-89,4 10-28,1 13 6,-3 24-18,-8 9-22,-18 9-2,-18 3 2,-11 1 0,-32-4-4,-15-5-4,-3-10-22,7-8-61,14-17-72,14-12-104,12-3-85</inkml:trace>
  <inkml:trace contextRef="#ctx0" brushRef="#br0" timeOffset="60924.4594">18871 1143 594,'0'0'182,"0"0"34,0 0-127,25-82-75,-10 34-10,3-5-3,-1-3 4,-4 0 3,-7 1 5,-6 3 1,0 6-4,-6 14-2,-7 14-2,1 11 7,0 7-13,1 4 0,4 20-10,2 5 5,5 4-1,0-3 2,6-7 2,11-6-2,4-7-6,6-8-5,2-2-15,1-7 5,0-12-21,-3-3-34,-6-2 1,-5 5 37,-5 5 21,-8 8 21,-2 6 6,-1 2 36,0 22-22,3 10 30,1 5-16,4 5 0,4-3-16,10-4-5,7-8-4,5-6-9,4-9 2,0-8-1,1-6-1,-2 0 0,-2-20-10,-6-4-21,-6-5 14,-8-4-15,-5-1 7,-7-1 11,-3 1 14,0 7 4,-2 10 22,-5 7 29,1 10 17,0 0-49,3 23-23,2 10 0,1 6 5,0-1 11,4-4-15,11-4 0,5-10-1,3-4 0,6-10-3,4-6 5,1-2-5,2-19-5,-3-5-5,-2-10-16,-7-1-39,-10-4 35,-4 1-2,-9 3 35,-1 7 4,0 12 14,0 12 53,0 6-6,0 13-65,0 21-15,2 10 15,4 4 12,1 1-7,3-2-4,-5-7-1,-1-4-66,-2-11-211</inkml:trace>
  <inkml:trace contextRef="#ctx0" brushRef="#br0" timeOffset="61216.4002">19654 448 715,'0'0'135,"0"0"-125,0 0 42,0 0-11,-86 57-23,55-47-11,2-5 0,8-5 0,7 0 25,6-12 11,5-6-21,3-7-11,1 3-11,16 2-18,4 2-11,6 7-31,4 9-106,3 2-181</inkml:trace>
  <inkml:trace contextRef="#ctx0" brushRef="#br0" timeOffset="61777.9754">19945 817 865,'0'0'87,"0"0"-82,0 0 19,0 0-1,0 0-3,0 0 18,-31 57 2,31-47-13,0-4-6,0-5-1,0-1-3,0 0 15,0-2 19,-6-15-18,5-10-29,1-4-4,0-5-2,1-1 1,15 1-4,5 4 3,0 7-6,3 10-1,0 11 0,0 4 7,-3 14 0,3 17-7,-4 9 3,-1 2 2,-5 0 3,-3-3-1,-5-7 2,-5-8 0,-1-8-3,0-9 2,0-6 1,0-1 3,0-4 10,0-16-13,0-8-14,0-7-8,9-5 0,12-1 4,5 1 4,2 7-8,2 9 6,2 15-6,1 9 22,-1 13 2,-4 22 2,-4 12-3,-5 5 0,-2 2 2,-4-1-3,-4-5-14,-2-10-129,0-9-335</inkml:trace>
  <inkml:trace contextRef="#ctx0" brushRef="#br0" timeOffset="62083.9258">20854 671 958,'0'0'62,"0"0"56,0 0-23,0 0-56,-30-76-31,21 75 0,3 1-8,-4 0-8,2 14 0,5 6 5,3 5-1,0 6-6,14 3 9,7 1 1,1-1 0,-5-1 1,-4-4 2,-6-4-3,-5-2 0,-2-3 1,-6-2 4,-18 2-2,-9-3-3,-3-3-21,-6-4-266</inkml:trace>
  <inkml:trace contextRef="#ctx0" brushRef="#br0" timeOffset="62695.1073">18652 2444 793,'0'0'112,"0"0"21,0 0-7,0 0-71,0 0-55,0 0 2,13 143 20,2-60-7,-4 3-5,-5-3-4,-6-8-3,0-15-6,0-17-11,9-19-72,8-20-70,7-4-129,3-25-179</inkml:trace>
  <inkml:trace contextRef="#ctx0" brushRef="#br0" timeOffset="63796.3893">18976 2551 627,'0'0'103,"0"0"15,0 0-47,0 0-44,0 0-3,0 0 40,-118 114-17,60-70-24,2-6-6,12-11 1,14-7-14,13-9 0,10-8-4,7-1-1,0 4-9,18 6-23,7 10 33,8 5 2,1 5-1,1 1 2,2-6-1,3-8 0,2-9-2,1-10 1,3-1 3,2-27 1,-2-12 3,-2-7-1,-6-3 0,-9-1-2,-11 2 2,-8 2-7,-10 3 12,0 5-12,-1 9-2,-11 12 0,0 6-5,3 12-5,3 0-23,4 2-15,2 15 23,0 6 18,0 2 3,5 1 1,4 3 1,0-2 4,0 2 0,0 4 2,3 2-1,-2 3 3,6 2 18,3-2 32,3-6-32,5-5-17,1-7 1,2-9-5,1-8-1,-3-3-1,1-7-37,-5-16-34,-3-9-44,-2-5-21,-4-6-32,-3-3 60,-6-1 86,-6-1 23,0 5 47,0 6 106,-10 12-29,2 10 10,2 10-39,1 5-8,1 12-68,-1 18-19,5 12 22,0 4-7,2 4-6,13-4-8,6-6 4,4-8-3,1-11-2,4-11-1,1-10 0,2-3 1,2-21-2,-2-11-27,-9-5-23,-3-2-19,-9-3 16,-6 0 32,-2-2 0,-1 5 17,0 8 6,0 12 4,-3 17 16,0 5 8,0 21-26,0 16 21,-3 9 22,0 4 1,3-1-27,0-4-11,18-9-3,8-11-1,7-13 0,5-12-2,5 0 9,5-25-4,-5-10-1,-4-7-6,-7-4-6,-13 0-13,-8-3 4,-11-2-6,0 0 10,-7 7 8,-5 15 2,4 13-3,0 16 3,7 2-6,1 24-18,0 11 20,0 7 5,11 3 1,3-3 1,0 2-2,0-1 0,-2-1 1,0-4 18,-6-4-6,-6-9 23,0-8 0,0-6-20,0-6-11,0-7-5,0 0-5,9-11-118,6-12-364</inkml:trace>
  <inkml:trace contextRef="#ctx0" brushRef="#br0" timeOffset="64102.3468">20563 2257 966,'0'0'40,"0"0"34,0 0 49,0 0-67,0 0-41,0 0-15,-32 57-3,32 16 3,0 11 9,2-1-4,9-10-2,1-12-3,5-15-4,3-16-49,4-16-95,6-14-43,7-11-209</inkml:trace>
  <inkml:trace contextRef="#ctx0" brushRef="#br0" timeOffset="64793.7418">20849 2283 561,'0'0'180,"0"0"-23,0 0-29,0 0-119,-94 40 35,54 11 10,6 7-25,14 3-18,19-3-10,1-8 3,31-10-4,14-11-1,15-10-2,7-12-8,4-7 9,0-7-91,-3-19-27,-2-10-24,-11-4-49,-13-6 123,-15-3 35,-15 1-28,-12 4 63,-2 11 29,-25 14 141,-7 15-25,-6 4-55,1 15 3,5 20-1,7 8-32,9 5-28,6-3-14,12-8-9,0-9-8,3-10-1,15-8 3,1-10-1,2 0 0,3-9-2,-2-13-17,-2-5-60,-4-6-5,-2-1-4,-1-5-25,-3 4-28,1 11 72,-4 11 50,-2 13-14,-2 12 31,-3 19 93,0 7 19,0 4-13,0-4-49,7-2-24,10-10-11,2-8-10,10-8 12,3-10-5,4-3 12,6-22-11,-2-11-13,1-11 0,-6-9-15,-9-6 15,-10-8-1,-15-3-2,-1-2 3,-10 3 3,-11 13 43,-1 19 24,5 21 2,3 19-13,1 18-34,3 34-25,1 22 1,3 16 14,5 13-9,1 0-1,0 0-4,3-10-1,16-17-71,4-15-770</inkml:trace>
  <inkml:trace contextRef="#ctx0" brushRef="#br0" timeOffset="66495.4047">15871 4328 473,'0'0'133,"0"0"15,0 0-37,0 0-47,0 0-10,0 0 5,-36-9-22,11 9-10,-14 23-12,-16 16-15,-15 14 0,-4 11-3,10 7-30,20 1-54,24-4-119,20-3-342</inkml:trace>
  <inkml:trace contextRef="#ctx0" brushRef="#br0" timeOffset="68814.6904">8060 5703 277,'0'0'68,"0"0"-31,0 0 44,0 0-36,-16-87 9,9 70-13,-4 3-10,-2 4 46,1 0 6,0 5-33,0 0-29,-3 2-18,-4 3 2,-2 0-4,0 0-1,-3 0 3,0 9-2,-4 7-1,-2 2 0,-4 4 15,-5 7 2,0 3 23,5 6-17,6 2 2,8 3-17,5 5-2,5 6-3,4 4 1,4 4-1,2 2 3,0 0 1,6 0 4,8 1 7,5-3-1,5-3-14,1-4 4,9-11-7,1-9 2,4-11 1,3-10-2,2-10 0,3-4 0,3-5 1,4-18 3,-3-8-2,1-10-3,-3-8-4,-1-6 1,-2-5-2,-9 3 5,-10-1 0,-12 1 0,-9-2 0,-6-1 3,-4-1 2,-19 2 12,-7 4 22,-3 6-15,-1 13-16,2 8-1,4 15-3,-3 10-2,3 3-4,-5 19 2,3 10-13,3 11-60,8 3-54,10 4-209</inkml:trace>
  <inkml:trace contextRef="#ctx0" brushRef="#br0" timeOffset="71498.6075">7456 8602 340,'0'0'650,"0"0"-612,0 0-19,0 0 27,0 0-22,145-72-24,-48 10-28,19-10-188,2-3-406</inkml:trace>
  <inkml:trace contextRef="#ctx0" brushRef="#br0" timeOffset="71967.8164">9612 7872 768,'0'0'85,"0"0"-18,0 0 63,0 0-46,0 0-46,85-5-11,-21-38-24,18-17-3,4-12-207,-3-7-441</inkml:trace>
  <inkml:trace contextRef="#ctx0" brushRef="#br0" timeOffset="72502.7587">9667 5890 809,'0'0'85,"0"0"-18,0 0-21,0 0-20,132-91-26,-62 42-13,6-2-281,-6 5-252</inkml:trace>
  <inkml:trace contextRef="#ctx0" brushRef="#br0" timeOffset="74866.4519">16588 7433 522,'0'0'75,"0"0"30,0 0 12,0 0-47,0 0 0,0 0 11,-69-70-21,43 70-18,-7 0-20,-4 10-11,-3 20-2,-8 12-6,-2 14 0,0 12 0,8 8 2,12 6 14,17 4 5,13 1-1,7-3-8,21-8-4,11-12-4,8-14 2,8-13 4,12-19-7,12-18 1,7-5-2,10-35 0,6-15-4,2-16 0,-1-9 1,-6-8-1,-9-5-1,-12-1 0,-16-2 0,-20 2 1,-25-1-1,-15 8-1,-18 10 1,-27 15-8,-13 21 6,-14 23-2,-11 18-6,-8 6 9,-8 26-2,8 6-16,13 5-31,19-1-54,19 2-36,12-1-165</inkml:trace>
  <inkml:trace contextRef="#ctx0" brushRef="#br0" timeOffset="75405.1295">16544 7615 731,'0'0'95,"0"0"19,0 0 4,0 0-42,0 0-36,0 0-10,4 34 6,3 17-9,-2 3-7,-4-6-11,-1-6-5,0-9-1,0-7-1,2-9-3,-2-5 6,0-9-10,2-3 5,1-6-16,4-16-16,9-4-10,6-2-3,7-1 20,3 2 15,-1 4 2,-1 0-7,-5 3 1,-7 0 5,-6 4-15,-9 2 7,-3 7 16,0 4 1,-2 3 32,-8 14-9,-1 16-7,4 12 28,6 4-25,1 1-6,3-4-13,13-6-29,1-11-164,2-11-528</inkml:trace>
  <inkml:trace contextRef="#ctx0" brushRef="#br0" timeOffset="76318.3889">15912 5220 162,'0'0'238,"0"0"-163,0 0 81,0 0-11,0 0-65,0 0-19,-16-32-26,15 32-15,-1 20-17,2 13 3,0 10 10,0 15 6,3 10 4,13 15 4,6 13 8,4 11-13,3 18-11,1 7-6,-4 5-6,0 3 12,0-7-3,0-7-5,0-4 5,-3-9-7,-1-8-3,-3-6 0,-3-2-1,-2-6 0,-3-8 0,-5-7 0,-3-15 0,-3-12 1,0-9-1,0-12 0,0-11 2,0-8-1,0-7-1,0 0 1,0-2 1,0 0 0,0 0-2,0 0-5,0-6-4,0-2-7,0-4-23,0-5-55,0-3-51,-3-5-253</inkml:trace>
  <inkml:trace contextRef="#ctx0" brushRef="#br0" timeOffset="76878.7621">15032 6192 529,'0'0'170,"0"0"-7,0 0-44,0 0 3,0 0-16,0 0-43,-16 14-45,16 42-14,0 23 1,13 10 3,5 7-5,2-3-3,1-2-46,1-8-211,-3-8-552</inkml:trace>
  <inkml:trace contextRef="#ctx0" brushRef="#br0" timeOffset="96564.4558">11932 7761 134,'0'0'219,"0"0"-106,0 0-50,0 0 7,0 0 4,0 0-11,0 0-31,0 0 2,-34 0-7,23 0-5,2 0-1,-7 0-12,-1 0-2,-2 0-4,-6 10-3,-3 4 1,-5 1-1,1 4 0,1-1 0,3 1 0,1-1 0,3 1 2,-2 3-2,0-1 2,2 3-4,0 2 4,1 6-5,1-1 4,0 5-2,0 1 2,2 1 2,5 3-3,3 3 1,2 3-1,-1-1 0,4 4 0,1-1 0,0 0 0,3 2 1,0-2-1,2 1 1,1-3 1,0-1 3,0-5 3,1-4-2,14-4 3,4-2-1,5-1 3,6-3 7,6-2-6,7-2-2,2-6-4,7-6 4,2-7-9,1-4 1,2 0-1,4-18 0,0-9-1,-3-8-7,-6-5-6,-10-5-8,-7-1 2,-10-5-10,-6-4 7,-7-2-21,-7-1-30,-5 3-75,0 6 6,-5 5-95</inkml:trace>
  <inkml:trace contextRef="#ctx0" brushRef="#br0" timeOffset="98590.9703">9878 7868 749,'0'0'40,"0"0"-8,0 0-6,0 0-17,0 0 8,113-76-11,-50 35-6,14-6-60,11-2-182,3 1-111</inkml:trace>
  <inkml:trace contextRef="#ctx0" brushRef="#br0" timeOffset="99084.488">11999 7405 595,'0'0'119,"0"0"-27,0 0 4,0 0-18,0 0-40,0 0-22,30-25-16,10 5-2,5-1-13,4 1-52,0 0-136,-4 3-152</inkml:trace>
  <inkml:trace contextRef="#ctx0" brushRef="#br0" timeOffset="99232.2754">12189 7368 261,'0'0'0</inkml:trace>
  <inkml:trace contextRef="#ctx0" brushRef="#br0" timeOffset="101932.4043">19934 6995 162,'0'0'440,"0"0"-364,0 0 8,0 0 17,0 0-26,0 0-16,-52-53-6,35 53-2,-4 0-31,-3 0-15,-5 7 0,-2 9-1,-2 7-1,-2 3 2,-1 8-3,0 7 3,0 4 3,2 0 6,6 1-6,4-3 0,6 0-1,4 0 2,5 3-2,8 0 1,1 5-5,0 0 0,1 0-1,13-4 1,5-3-2,5-6-1,4-4 2,5-6-2,3-4 2,6-5 5,5-5-5,6-4 5,5-4-6,2-5 2,-1-1-3,0 0 1,-1-4-3,-3-10 3,-3-3-2,2-5-3,0-2-1,-4-4 2,-2-3 3,-3-3 2,-6-4-2,-5-1 0,-6-7 2,-4-1-2,-10-6 2,-5-3-2,-8-3 0,-1-5 0,0-4 2,-6 2-2,-6 2 1,-4 7-2,1 8 4,-8 2-4,0 6 1,-7 3 0,-4 4 0,-4 7-2,-4 7 2,-5 9 0,-5 9 0,-4 2-3,-2 0 1,0 16-1,3 4-5,0 1-2,5 3-23,4 1-19,4 1-28,6 2 4,8 3-53,4 2-169,3 6-26</inkml:trace>
  <inkml:trace contextRef="#ctx0" brushRef="#br0" timeOffset="102494.7536">19775 7298 723,'0'0'53,"0"0"-15,0 0 12,30-72 14,-3 52-28,7 6-15,1 3-3,1 8-5,-2 3 3,-3 0 3,-8 17 11,-9 7-2,-12 7 10,-2 4-4,-9 1-12,-15-3-10,-1-4-7,-2-7-4,5-5 0,8-6-1,5-5 0,6-5-2,3-1-14,7 0-38,22-4 4,7-5 32,4-1-6,2 6-7,-1 4 16,-3 0 15,-5 0 8,-11 11 41,-13 7 13,-9 3-18,-9 3 7,-27 3-27,-13-1-14,-9-1-10,-5-3-16,2-6-96,-3-4-163</inkml:trace>
  <inkml:trace contextRef="#ctx0" brushRef="#br0" timeOffset="103358.773">17876 8203 595,'0'0'182,"0"0"-90,0 0 13,0 0-42,0 0-20,0 0 3,75 47-22,-38-25-5,6-1-10,5 1-5,-1-6-1,-2-5-3,-7-4-35,-8-5-47,-11-2-32,-9 0-59,-5 0-76,-5-3-117</inkml:trace>
  <inkml:trace contextRef="#ctx0" brushRef="#br0" timeOffset="103530.2438">18182 8092 242,'0'0'491,"0"0"-377,0 0-55,-70 98-4,34-38-37,-5 5-18,-2-1-27,5-8-94,6-12-282</inkml:trace>
  <inkml:trace contextRef="#ctx0" brushRef="#br0" timeOffset="111578.7582">19608 4055 207,'0'0'80,"0"0"5,0 0 28,0 0-35,0 0 26,0 0-39,0 0-18,-66-35 13,50 35-15,-2 0-13,0 0-3,-3 1-4,-2 12-18,-3 4 3,-2 6 8,-4 8-15,1 4 6,1 9-1,3 6-6,4 5 5,3 4-2,8 0 0,6-5 8,6-1-8,6-5 1,24-3 2,18-4-4,10-7 3,13-9-7,3-7 2,2-9-2,-3-9-7,-3 0-8,1-10 6,-3-12-3,-6-8 8,-4-7-11,-8-4 8,-6-3 6,-8-3 1,-6-3 1,-8-2 17,-5-3-2,-9 1 2,-7 1-10,-1 3 17,-3 5-10,-15 3 4,-6 7-9,-4 6 4,-6 4-12,-5 5-2,-10 5-2,-6 6 0,-7 8-6,-2 1-9,3 5 0,3 13-4,10 0-10,6 3-27,10 3-23,7 0-103,5 3-111</inkml:trace>
  <inkml:trace contextRef="#ctx0" brushRef="#br0" timeOffset="112148.6297">19568 4264 555,'0'0'111,"0"0"-22,0 0-6,0 0-55,0 0-21,0 0-2,30-55-3,-9 51 0,2 1 0,6 3-2,-3 0 2,-4 3-2,-3 12-2,-10 7-7,-9 7-3,0 5 1,-24 2 5,-7-2 4,-3-1 0,2-5 2,9-7 1,7-2 21,9-8 5,7-2-6,1-5-13,26-4-1,16 0-5,14-3-2,9-13-34,7-2-153,1-3-152</inkml:trace>
  <inkml:trace contextRef="#ctx0" brushRef="#br0" timeOffset="122911.1458">16421 4758 210,'0'0'46,"0"0"-42,0 0 12,0 0 9,0 0-13,0 0-7,0 0 0,-18-1 6,15 1-2,-1 0 5,1 0 5,-1 0-5,-2 0 2,-1 0-6,-1 0-2,0 0 13,2 0 12,0 0-2,3 1 19,2-1 12,-1 1-1,2-1-16,0 0-18,0 0-4,0 0-6,0 0-5,0 0-4,0 0 0,0 0-6,0 0-1,8 0-1,8 0 1,8-2 0,6-6 0,6 1 0,5 0 1,1 2-2,2 0 2,-3 3-2,-2 0 0,-2 2 2,2-1-2,-2-1 0,1 2 1,1 0-1,-2 0 0,4 0 0,4 0-1,8-2 1,5-1 9,4-3 16,4 2-25,0 0 1,-1-2 0,0 1-1,-1-1 1,-4-1-1,-1 1 2,-1 0-2,-1-1 0,1 2 0,0-1 0,-4 2 3,-2 1-5,-1-1 5,-2 1-4,2-1 2,-2 0-2,-3-2 3,0 0-4,-4 1 2,-1-1 0,-1-1-3,0 1 7,-2 2-4,-2-2 1,-1 2 0,-2 0 0,0-2 0,-2 2-2,2 0 2,-2-1-1,-1 4 0,0-2 1,-2 2-2,2 1 3,1-3-2,4 2 0,1 1 2,-2-2-2,-1 1 0,-2-1 0,-3 1 0,-2 0 0,-3 1 2,-6-2-1,-4 2 0,-5 0-2,-2 0 2,-3-1 0,0 0 6,2-1-2,2 1 4,2-2-3,4 0-5,2 0 1,2 0-1,2 2 1,-4-2-2,1 3 0,-4-1 0,-2 1 0,-3 0 0,-3 0 3,-2 0-1,-1 0 4,-1 0-1,0 0-2,0 0 13,0 0-6,0 0 6,0 0 5,0 0-10,0 0-2,0 0-9,0 0-2,0 0-18,0 0-15,-3 0-26,-8 0-91,-6-4-226</inkml:trace>
  <inkml:trace contextRef="#ctx0" brushRef="#br0" timeOffset="123995.4867">17480 4096 394,'0'0'89,"0"0"14,0 0 44,0 0-35,0 0-31,0 0-2,-32-36-14,32 28 0,0 1-25,0-3-20,3-1-18,15 0-1,4 0-1,5 4-2,3 3 1,-1 4 1,3 0-2,-4 2 1,-7 14-1,-3 6 0,-9 7 2,-7 4-3,-2 4 3,-6 1 0,-17-3-1,-2-1 1,-4-5 0,-1-4 0,2-7 0,4-4 0,4-5 1,4-6-1,6-3 0,4 0 2,5 0-1,1-7-1,0-5-5,7 1 2,14-1-1,4 5 3,5 5-2,3 2 2,3 0-1,3 0 2,4 0 0,-3 0-1,3 0-84,-5-3-102,-4-14-369</inkml:trace>
  <inkml:trace contextRef="#ctx0" brushRef="#br0" timeOffset="125834.6446">18176 4014 85,'0'0'163,"0"0"-99,0 0 30,0 0-11,0 0 3,0 0 33,-20-14-36,16 12-3,1-3-17,2 0-8,-1 2 1,1 0-12,-1 0-3,2 2-18,0-1-9,0 2-11,0 0-3,6 0-1,9 0 1,0 3 3,3 6 3,0-1-4,0-2 0,-5 1-1,2-3-1,-6-1 1,-3-3-1,3 0 2,0-16 10,1-12 8,5-13-13,-1-10-5,3-9-1,0-5-1,1 2-6,-1 9-42,0 14-30,1 13-64,2 11-132,2 8-105</inkml:trace>
  <inkml:trace contextRef="#ctx0" brushRef="#br0" timeOffset="126710.9831">14773 5560 552,'0'0'82,"0"0"-13,0 0 12,0 0-52,0 0-17,0 0 3,28-16 9,-14 16-11,2 8 0,-1 4 6,1-1 2,-2 0-9,-2 1-1,-1-3 6,-1-2-8,-4-2-5,1-4 5,-1-1 3,0 0 2,3-13 9,3-10-7,1-10-11,5-4 1,-1-6-6,3-4 0,3-2-1,-2 2-37,0 6-38,-6 7-80,-2 6-231</inkml:trace>
  <inkml:trace contextRef="#ctx0" brushRef="#br0" timeOffset="127973.9534">19841 4666 461,'0'0'8,"0"0"76,0 0 20,0 0-35,0 0-14,0 0-11,-6-11-7,6 11-20,0 0-10,0 3-5,0 12-2,0 12 5,0 10 10,3 14 5,5 11 2,2 8-10,-3 5 7,1 4-7,2 0 9,-2 2 2,1-2-14,0 0-9,2 0 2,0 0 0,0 2-1,2 3 1,-3-1-1,2-3 0,-1-2-1,-1-5 1,0-3-1,-1-7 2,-1-8-1,-2-3-1,-4 0 0,-2 4 2,0 0 6,-6-1 1,-5-5 27,-1-7-19,3-5 4,5-7-11,1-3 4,1-5-2,2-4-1,0-4 0,0-5 0,0-3-8,0-5 0,0 1-2,0-1 2,0-1-3,0-1 0,0 2 0,0-2 0,0 0-2,0 0-10,0-2-28,0-12-34,0-7-37,0-6-71,0-4-250</inkml:trace>
  <inkml:trace contextRef="#ctx0" brushRef="#br0" timeOffset="128590.293">20644 5699 403,'0'0'123,"0"0"-41,0 0 66,0 0-24,0 0-54,0 0-13,-33-53-4,33 53-41,0 0-9,0 0-3,7 0 0,10 8 1,2 8 6,-1 0 5,4 3-5,0-2 0,-2-2-4,2-2-1,-2-4 0,-2-7-1,1-2 3,-2 0 0,3-16-2,4-13 2,3-9-4,6-9-5,4-9-32,7-6-34,0 0-28,-3 7-98,-10 8-86</inkml:trace>
  <inkml:trace contextRef="#ctx0" brushRef="#br0" timeOffset="133844.6707">20420 5252 997,'0'0'48,"0"0"-32,0 0 40,0 0-3,0 0-33,-12 103 4,12-54-9,1 6-10,8 0-5,-1-4-7,-2-2-59,-1-4-83,-5-8-156</inkml:trace>
  <inkml:trace contextRef="#ctx0" brushRef="#br0" timeOffset="149095.7872">16978 10160 114,'0'0'199,"0"0"-154,0 0 53,0 0 2,0 0-42,0 0-1,0 0-11,0 0-8,0-16 7,0 16-1,0 0-15,0 0 7,0 0-8,0 0-1,0 0-1,0 0-6,0 0 9,0 0 2,0 0 3,0 0 2,0 0 4,0-1-12,0 0-7,0 1 1,-2 0-9,2 11-9,-1 21-1,1 18 3,0 9 3,0 7-1,-2 0 0,-1 0-5,0-9 4,2-6-6,-2-13 2,1-9-3,2-14 1,0-8-1,0-7 0,0-7-3,0-21 1,0-12-4,0-9 0,0-6-2,0-3-1,0-4-6,0-2 3,0-2-1,0 2 2,0 11 5,0 15-4,0 19 5,0 18 5,0 1-5,0 25-6,2 11 11,7 6 8,0 2 5,6-5-1,0-6-2,4-8-5,2-10 0,6-8-2,0-7-1,6-2-2,2-18 0,-4-7-7,-2-4-11,-10-3-8,-4-5 7,-7-3-1,-5 1 9,-3 2 11,0 10 0,0 11 0,0 9 6,0 9 14,0 16 1,0 23-9,0 16 8,0 8 2,3 6-9,-2 1-4,1-4-2,1-1-7,5-4 0,5-12-20,6-11-26,4-17-95,2-15-215</inkml:trace>
  <inkml:trace contextRef="#ctx0" brushRef="#br0" timeOffset="149506.8153">17690 10116 747,'0'0'79,"0"0"23,0 0-14,-6-76-3,-3 63-23,-5 6-22,-1 6-10,-5 1-20,-2 5-7,-1 17-1,5 3-2,7 1 0,8 4 0,3-1 3,9 0-3,18-1 1,9-1 2,3-3-2,1-3 0,-3-2 0,-5-2 0,-9-2 0,-11 0-1,-7 0 1,-5-1 1,-6 2 4,-19-4-1,-8 1 2,-3-4-5,-3-3-1,5-5 1,2-1-2,12-2-5,9-15-35,11-7-80,0-2-108,20 0-341</inkml:trace>
  <inkml:trace contextRef="#ctx0" brushRef="#br0" timeOffset="150069.5692">18177 10082 929,'0'0'35,"0"0"60,0 0-22,0 0-60,-9 74 3,9-25 1,0 2-8,3-2-7,-3-5-2,0-7-2,0-9-35,0-12-75,0-11-62,-1-5-288</inkml:trace>
  <inkml:trace contextRef="#ctx0" brushRef="#br0" timeOffset="150215.9924">17925 10075 738,'0'0'54,"0"0"28,-37-90 47,37 73-72,1 3-33,28 1-20,19 4-4,28 5-3,24 3-113,13 1-249</inkml:trace>
  <inkml:trace contextRef="#ctx0" brushRef="#br0" timeOffset="150754.7795">19446 9971 1254,'0'0'0,"-81"-13"1,43 13 4,6 9-1,2 20-1,3 12 10,8 9-9,7 6 3,6-4-6,6-5 0,0-8 0,16-9-2,8-11 1,6-10-5,3-9 3,4 0-11,2-13-16,-5-8-57,-2-4-28,-7-4 37,-4-1 31,-8-3 8,1 5 11,-5 11 26,-3 10 1,-2 7 13,2 14 26,1 14 37,4 5-18,8 0-1,8-5-12,7-8-8,7-7 21,8-11-37,0-2-12,2-13-3,-6-14-2,-5-8 1,-10-6-1,-11-1 2,-10-5 5,-9 1-3,-4 0-4,-23 5-4,-13 10 0,-7 14 0,-6 17-3,2 1-8,9 27-16,11 4-22,10 3-28,13-4-65,8-4-131,3-5-272</inkml:trace>
  <inkml:trace contextRef="#ctx0" brushRef="#br0" timeOffset="151040.251">20148 9947 449,'0'0'477,"0"0"-426,0 0 55,0 0 4,0 0-46,0 0-43,18-54-20,-19 71 1,1 7-2,4 3 4,18 1-2,3 3 3,0 2-1,-3-3 9,-4 0 3,-8-3 9,-5-3-13,-5-3-4,-3-3 1,-18 0-2,-9-6-2,1-3-4,2-7-1,9-2-12,6-4-47,10-21-99,2-11-232</inkml:trace>
  <inkml:trace contextRef="#ctx0" brushRef="#br0" timeOffset="151249.272">20496 9752 956,'0'0'115,"0"0"-40,0 0 45,4 113-49,-4-51-22,0 3-29,0-3-3,3-4 1,3-9-14,2-9-4,2-10-5,1-11-28,-4-8-52,1-11-63,-3 0-96,-5-8-183</inkml:trace>
  <inkml:trace contextRef="#ctx0" brushRef="#br0" timeOffset="151370.2761">20432 10099 740,'0'0'140,"0"0"-25,0 0 30,0 0-78,0 0-62,55-78-5,-14 54-76,9-1-188</inkml:trace>
  <inkml:trace contextRef="#ctx0" brushRef="#br0" timeOffset="151669.9953">21391 9927 762,'0'0'116,"0"0"11,0 0-23,0 0-66,0 0-27,91-17-11,-73 17 0,-2 0-57,-4 0-96,-6 4-201</inkml:trace>
  <inkml:trace contextRef="#ctx0" brushRef="#br0" timeOffset="151805.3884">21464 10079 601,'0'0'223,"0"0"-91,0 0 32,0 0-91,0 0-37,0 0-36,113 38-14,-53-45-177,-3-7-516</inkml:trace>
  <inkml:trace contextRef="#ctx0" brushRef="#br0" timeOffset="152249.0363">22223 9757 982,'0'0'21,"0"0"43,0 0-12,0 0-36,0 0 35,-4 98-15,4-63-5,0-3-11,0-4-2,0-6-4,0-5 0,4-6-8,2-5-1,5-5-3,7-1 1,7 0 2,8-3-2,1-7 1,2 1-2,-5 2-2,-1 3-1,-1 4 1,-1 0-5,-3 9 5,-4 12-1,-3 6 1,-7 3 0,-5 2 13,-6-2 0,0-2-3,-15-4-6,-12-3 4,-5-4-1,-2-5-6,-2-6-1,3-6-2,2 0-50,4-20-35,3-10-112,5-8-123</inkml:trace>
  <inkml:trace contextRef="#ctx0" brushRef="#br0" timeOffset="152388.5691">22183 9666 875,'0'0'84,"0"0"13,115-24-8,-46 11-65,13-1-24,7-6-2,4-1-104,-5 0-167</inkml:trace>
  <inkml:trace contextRef="#ctx0" brushRef="#br0" timeOffset="154030.2335">22410 9806 370,'0'0'102,"0"0"19,-18-81 25,14 52-25,-4 2-19,1 1-16,-1 7 8,2 3-31,2 9-2,2 6-28,1 1-16,1 22-17,0 29 0,0 22 3,13 16 14,7 3 6,-2-3-10,-4-9-7,-4-8-3,-9-11-1,-1-12-2,0-12 3,-9-15 0,0-10-3,2-12-2,4 0-4,3-23-5,0-11-27,27-2 12,14-4-7,9 6 3,3 8-6,2 3 15,-4 6-17,-2 1 15,-2 1 7,-4-2 14,-6 0 2,-7-3 2,-8 0 0,-10 1-2,-7 1 2,-5 1 0,0 5 22,-12 5 15,-6 7-5,0 3-5,-1 27-5,4 13 14,4 12-8,5 6-13,6-2-10,0-1-3,0-1-4,0-3-2,0 0-24,0-9-51,0-9-177,0-17-531</inkml:trace>
  <inkml:trace contextRef="#ctx0" brushRef="#br0" timeOffset="154656.8002">22334 9667 0,'0'0'658,"0"0"-474,0 0-52,0 0 10,10-76-54,-10 68-19,0 3-29,0 5-10,2 0-13,1 20-15,4 21-2,2 19 21,-3 7-7,-6 3 3,0-2-8,-3-5-1,-12-6-6,-1-7 1,2-9-2,3-10 0,3-12-1,5-8-1,3-8-15,0-3-3,5-1-12,15-13 4,12-3 12,4-1 0,4 2 1,6-1-14,5 0-24,0-2-39,4-4 36,0-4 3,-6-1 14,-7 3 24,-15 5 6,-14 7-9,-13 7 9,0 6 8,-10 0 32,-14 3 13,-4 16 25,2 8 8,7 5-30,2 6-18,10 4-13,4 4-5,3-3-7,0 4-2,0-1-3,0-2-7,0 1-63,0-2-147,0-8-207</inkml:trace>
  <inkml:trace contextRef="#ctx0" brushRef="#br0" timeOffset="155224.8028">22261 9653 620,'0'0'176,"0"0"-43,0 0-33,0 0-27,0 0-46,0 0 5,10 116-4,5-53-12,-3 4 4,0-5-5,-5-3-4,-5-10-6,-2-6-4,0-12 1,-2-10-4,-6-10-1,5-8-10,3-3-2,0-4 4,13-16-36,15-2-4,10 0 21,2 4 5,3 4 5,2 3 2,4 1-12,2 0 17,1-1 10,-7-4-3,-12 0-7,-12-4-13,-11 1-14,-10-3 19,0 1 21,-1 0 20,-13 6 29,-2 7 24,4 7 12,0 7-38,0 29-25,6 16 3,1 13-14,2 8-8,3 3-2,0 5-1,0-4-106,0-3-151</inkml:trace>
  <inkml:trace contextRef="#ctx0" brushRef="#br0" timeOffset="155992.6951">14857 7210 891,'0'0'94,"0"0"-29,0 0-3,0 0-44,69-87-17,-25 63-2,2 3 1,-3 6-3,-8 6-40,-12 6-77,-15 3-180,-8 10-170</inkml:trace>
  <inkml:trace contextRef="#ctx0" brushRef="#br0" timeOffset="156093.9244">14750 7385 609,'0'0'117,"0"0"-32,0 0-12,0 0-47,82 22-20,15-75-6,12-13-360</inkml:trace>
  <inkml:trace contextRef="#ctx0" brushRef="#br0" timeOffset="156673.4956">17759 4456 775,'0'0'98,"0"0"-33,0 0 21,0 0-17,0 0-12,0 0-43,-7-13-8,37 1-5,6-2-1,1-2 0,0 0-29,-1 4-42,-4 2-9,-10 6-20,-15 4-106,-7 1-34,-15 16 68</inkml:trace>
  <inkml:trace contextRef="#ctx0" brushRef="#br0" timeOffset="156775.9147">17758 4490 270,'0'0'183,"0"0"28,0 0-53,0 0-80,0 0-15,99-26-32,-37 8-31,10-1-55,16 0-492</inkml:trace>
  <inkml:trace contextRef="#ctx0" brushRef="#br0" timeOffset="157361.5642">20758 6173 736,'0'0'134,"0"0"-7,0 0-31,0 0-67,0 0-26,0 0-5,99-74 2,-62 60-1,-7 2-67,-11 6-201,-14 6-509</inkml:trace>
  <inkml:trace contextRef="#ctx0" brushRef="#br0" timeOffset="157490.7831">20758 6341 860,'0'0'89,"0"0"59,0 0-70,112 13-53,-31-41-25,15-9-95,3-4-722</inkml:trace>
  <inkml:trace contextRef="#ctx0" brushRef="#br0" timeOffset="161044.5839">21318 1020 754,'0'0'82,"0"0"-71,0 0 11,0 0-14,0 0-3,0 0 50,0 0 4,46 44-22,-35-34 11,-2-2 3,-1-4-14,-2-4-9,2 0 3,7-1 6,6-20-2,10-13-14,11-11-14,3-7-1,5-5-6,0-2 0,2 2-13,3 6-18,6 11-50,0 10-116,-1 11-52</inkml:trace>
  <inkml:trace contextRef="#ctx0" brushRef="#br0" timeOffset="162503.4969">21986 2983 472,'0'0'252,"0"0"-146,0 0 2,0 0-62,0 0-18,0 0-14,-3-2-7,3 2-7,9 6 0,9 8 0,5 5 23,2 0 37,0 1-42,-1 0 34,0-3-16,-4-4-14,-1-5 7,-4-5-5,1-3 1,2-4-13,15-31 2,15-18-5,19-23-9,19-16-31,13-9-120,11-7-168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11:05:08.2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5961 6624 377,'0'0'308,"0"0"-201,0 0-29,0 0-8,0 0-23,-86-13-9,68 13-1,1 8-11,-5 13 1,-2 12-5,-1 9-8,1 10-2,0 10 3,2 5-5,4 6-2,6 8 7,6 3-1,6 4 2,0-2 1,9-1-12,18-2 0,7-1-5,11-5 1,9-9 3,10-9-2,13-14 0,5-12-4,8-13 1,-2-15 1,0-5 0,-3-18 1,-2-20 1,-8-11 5,-6-12-7,-2-7-9,-10-10 9,-5-5 0,-5-10 2,-9-9 0,-13-5 1,-7-3 1,-16-1-1,-2 6 12,-20 8-6,-14 5 8,-15 14 5,-14 11-9,-7 15-3,-11 19 0,-8 17-8,-1 16 5,-1 7-2,5 19-4,14 5 0,8 4 0,12 1-1,7 0 0,6 4-5,5 1-21,0 3-41,8 0-15,2 1-81,5-2-75,10-6-271</inkml:trace>
  <inkml:trace contextRef="#ctx0" brushRef="#br0" timeOffset="1218.863">6055 6952 531,'0'0'184,"0"0"-48,0 0-36,0 0-8,0 0 8,0 0-40,-25-41-15,23 41-10,2-1-15,-1 1-4,-1 0 0,2 0-3,-1 0 1,1 0-9,0 0-1,0 0-1,0 0-2,0 0 0,0 0 0,0 0-1,0 0 0,0 0 0,0 0-1,0 0 1,0 0-3,0 0 0,0 0 0,0 0 0,0 0 1,0-1 0,0 1-2,0 0-3,0-2-3,0 2 4,0 0-15,0-1-8,0 1-7,0-2-7,0 2-40,0 0-16,0 0-2,0 0-66,0 0-81,0 0 47</inkml:trace>
  <inkml:trace contextRef="#ctx0" brushRef="#br0" timeOffset="1968.8086">5994 6911 479,'0'0'120,"0"0"50,0 0-56,0 0-34,0 0-6,0 0-7,-3-12-33,-1 12-22,-1 10-8,4 6-4,-1 6 2,2 0 0,0 4 6,0 0 1,12-2-6,2-4 1,5-1-1,-1-7-1,10-4 1,1 1 1,2-3 1,-1 1-4,-3-2 2,-4 3-2,-6 3 0,-5 0 0,-6 5-1,-6 2 5,0 5-2,-3 1 5,-15 2-2,-3-3-5,2-2-1,-4-4-9,4-8-55,1-9-87,2 0-197</inkml:trace>
  <inkml:trace contextRef="#ctx0" brushRef="#br0" timeOffset="2149.8098">5987 6996 899,'0'0'71,"0"0"-46,0 0 70,0 0-11,0 0-63,94-59-13,-48 29-8,3-4-9,-1-3-161,4 0-358</inkml:trace>
  <inkml:trace contextRef="#ctx0" brushRef="#br0" timeOffset="3423.4593">9186 3619 556,'0'0'117,"0"0"-32,0 0 30,-83-13-71,58 35-22,-3 17-16,-4 21 2,-4 20 12,2 16 10,7 11-2,8 1-8,19-2-1,3-9 0,31-16-7,17-15-9,16-16-2,17-18 0,8-18 6,7-14-2,-2-8-3,-3-34-2,-2-16 5,-2-16 0,-5-12-2,-12-7 0,-18-5 0,-22-5 5,-24-7 17,-9-5-11,-12 1 3,-26 10-5,-12 16 6,-16 22-7,-9 22 4,-13 24-12,-6 20 3,-3 13-1,6 27-10,11 12 4,19 8-6,17 8-53,16 7-75,6 3-47,1 1-397</inkml:trace>
  <inkml:trace contextRef="#ctx0" brushRef="#br0" timeOffset="4497.0283">9283 3943 289,'0'0'62,"0"0"-19,0 0 63,0 0-40,0 0 10,0 0 5,0-18-25,0 17 2,0 1-11,0 0-7,0 0-11,0 0-5,0 0-5,0 0-9,0-3 2,-2 2-3,1-2-5,-1 0-1,-1-1 0,3 0-1,-1 1 5,-1 0-2,2 0 4,0 2 3,-3 0-1,3-1-1,0 2-2,0 0-3,0 0 7,0 0-2,0 0-2,-3 0 9,3 0-5,0 0-8,-3 0 5,3 0-1,-2 0-5,1 0 7,-1 0-6,-2 7-3,1 5 1,-1 7-2,-1 5 1,4 4 2,1 3 0,0-1-2,0-2 0,6-1 0,4-8-1,-1-3 0,5-4 0,-1-7-3,0-2 3,4-3-2,-4 0 2,5-3 0,-3-11 0,1-6-6,1-2 6,5-5-5,2-3 1,0 1 0,-8 2 1,-5 3 3,-2 4 2,-9 3-2,0 3 2,0 2 1,0 2 5,-9 2 3,6 6 3,0 0 4,0 2-3,1 0 0,2 0-7,0 20-8,0 15-3,0 16 3,2 10 2,4 4-2,1 1 0,2 2-4,-3-2-72,0-4-85,3-4-186,-2-5-114</inkml:trace>
  <inkml:trace contextRef="#ctx0" brushRef="#br0" timeOffset="5547.1895">9861 10017 930,'0'0'0,"-100"-4"3,57 5 4,1 21 33,10 13 4,2 17-4,3 21-4,10 16-14,4 19 0,12 10 7,1-2-2,29-6 1,22-14-6,18-17-15,14-17-4,10-19-3,5-23-24,-1-20 24,-6-2 0,-10-35-63,-16-17 61,-13-18-1,-10-15 3,-7-16 12,-13-8 2,-10-8 14,-12-7-7,-9 1-7,-22 0-9,-17 10 0,-10 16 5,-8 27-6,-4 28-4,-3 26-6,-5 18 4,4 17 1,1 23-6,15 11-15,14 9-12,17 5-8,15 5-36,9 4-55,3 0-148,0-2-161</inkml:trace>
  <inkml:trace contextRef="#ctx0" brushRef="#br0" timeOffset="5900.845">9923 10211 655,'0'0'117,"0"0"-11,0 0 5,0 0-20,0 0-28,0 0-43,-17 104 2,17-41-3,6 9-9,6 3-7,0-3-3,-3-4-11,1-13-77,2-15-87,-4-13-283</inkml:trace>
  <inkml:trace contextRef="#ctx0" brushRef="#br0" timeOffset="7607.4429">6764 7195 527,'0'0'1,"15"-75"3,3 25 23,6-16 2,11-13 39,12-15 0,11-17-28,14-17 2,7-14-15,4-19 1,-2-11-20,4-7-3,-5-3 3,-5 4 2,4 7 0,-3 7 7,0 3-6,6 13 9,6 9 20,5 12-26,-1 14-1,-2 7-6,-7 9-6,-6 8 5,-10 7-3,-11 13 5,-11 11 2,-12 11-7,-12 15 3,-6 8 0,-9 8 10,-3 5-4,-3 4-2,0 0-3,0 2 0,0-1-3,0 0 0,0 5-4,0 1 0,0 0 0,0 0-4,-5 0-22,-4 0-61,-10 13-45,-8 14-147,-6 12-202</inkml:trace>
  <inkml:trace contextRef="#ctx0" brushRef="#br0" timeOffset="8823.6303">6779 7558 491,'0'0'38,"0"0"-22,0 0 41,0 0 30,0 0-31,0 0-21,-18 0-20,18 8-12,1 8 0,10 8 2,8 8 25,1 6 2,5 7-8,5 4-7,9 0-1,4 3-2,5 2-7,7 2-2,3 2-2,5 1 4,1 3-4,-1 4 2,-1 8-5,1 7 2,1 3-2,2 4 3,0-4 39,3 4-20,0-5-21,3 0 0,8-2 4,-5-8-4,-1-4-1,-5-4-1,-6-6 1,1-4 2,-1-2-2,1 0 1,-3 1-1,-1 2 0,-5-2 0,-5-3 2,-5-6-1,-4-5-1,-3-7 1,-5-2-1,-2-4 3,-2-2-2,-2 1 0,0-1 0,0-1-1,-2-2 1,0-2 4,-4-4-3,-3-2-1,0-2-1,-2-4 1,2 0-1,0-1 1,0 0-1,4-2 5,-2-1-3,-1 0 0,-1-1-1,0-2-1,-2 1 1,-2-2 1,2 0-1,-2 0 2,3 0 0,2 0 1,1 0 0,1 0 0,0 0-4,0 0 2,-2 3 2,-2 2-2,1 2 1,1 2 2,-1 1 1,0 0 17,-5-1-19,-4 0-1,-1-2-1,-4-2-1,1 0 0,-4-4 0,-1-1-1,0 0 0,0 0-22,-6-20-67,-16-12-115,-11-13-559</inkml:trace>
  <inkml:trace contextRef="#ctx0" brushRef="#br0" timeOffset="9828.5105">6712 4521 601,'0'0'35,"0"0"23,-45-78 16,38 59 18,1 2-54,1 4 5,2 6 2,2 4-13,-1 3-26,2 0-6,0 11-12,9 21 8,10 9 4,-2 9 16,1 4-2,-6-3-10,-6-5-2,-3-5 0,-3-6 0,0-9-2,0-8 3,0-9-3,0-7-6,0-2-1,-3 0 4,0-9-12,3-8-21,0 0-17,22-3 24,11-1 27,9-2 1,1-1 1,0-2 4,-4 1 0,-3 0 5,-8 2-6,-10 5 10,-7 1-3,-7 6 6,-4 0 6,0-1 2,0-1-3,-9 1 1,-1 2 2,-1 1 5,4 4-1,2 3-8,4 2 8,1 0-21,0 17-7,0 16-10,0 12 10,6 9 0,4 3 0,1 4-8,3 4-83,3 1-38,4-1-94,-3-3-262</inkml:trace>
  <inkml:trace contextRef="#ctx0" brushRef="#br0" timeOffset="11530.877">6973 9486 635,'0'0'64,"0"0"-5,0 0 3,0 0-13,0 0-9,0 0-14,42 75-12,-5-66 8,5-4 0,7 3-11,3 3-1,-4 5 11,-5 3-2,-6 6-7,-10 2 28,-10 3-16,-11 2-7,-6 7-2,0 1-7,-23 2-5,-7-5-3,-4-8-2,-1-15-34,2-14-49,0-6-41,-3-31-251</inkml:trace>
  <inkml:trace contextRef="#ctx0" brushRef="#br0" timeOffset="11682.3402">6916 9514 878,'0'0'0,"0"0"1,91-105-1,-24 43-1,14-13-67,13-8-138,9-6-68</inkml:trace>
  <inkml:trace contextRef="#ctx0" brushRef="#br0" timeOffset="13000.858">9896 4020 218,'0'0'26,"0"0"-6,0 0 37,0 0 37,0 0-8,0 0-6,-32-20 39,31 20-47,-1 0-19,2 0-22,0 0-17,0 0-11,0 0-2,0 0 2,12 0-3,12 0 0,13 0 0,11 0 0,12 0 4,6 2-1,5 5-3,-1 1 2,2 5 1,11 2-3,11 2 3,14 2 15,16-4 15,8 1-23,10-7-9,7 0 1,4-5-1,2 0-1,6-1 2,3-1 0,0-1-1,0-1-2,-3 0-1,-4-1 2,-7-8 5,-8-2-1,3 0 3,0-3 2,3-2-1,5-4 3,-2 2-1,-5-2-4,-13 3-1,-14 3 0,-17 3 4,-19 1-8,-17 0 2,-11 3 1,-10 0-2,-8 1 4,-7 3 1,-9 1 5,-6 0 4,-9 2-7,-5-1-2,-1 1 18,0 0 1,2 0-9,-2 0-8,0 0-5,0 0-4,0 0-3,0 0 1,0 0-3,0 0-9,1 0-17,2 0-33,0-2-17,3-2-30,-2-1-168,3-4-299</inkml:trace>
  <inkml:trace contextRef="#ctx0" brushRef="#br0" timeOffset="13565.0282">14546 3566 660,'0'0'285,"0"0"-282,0 0-3,0 0 0,-112-26 10,63 54-8,-8 18 8,-1 17 7,4 17 3,8 9-13,10 7 1,8 2 3,14 0-1,14 1 0,6-4-3,38-5 1,25-5 4,20-9 8,15-13-11,2-10-3,0-17-5,-6-14 0,0-18 0,-7-4-1,-5-33-2,-7-16-12,-6-14 8,-5-11 6,-7-11 1,-6-11 1,-7-9 1,-8-11 4,-6-3 20,-12 1 1,-18 5-2,-6 15 6,-33 15-2,-23 17-7,-25 15-7,-19 12 2,-21 9-16,-9 14-2,11 14 0,14 2-1,31 26-2,17 16 0,15 11-21,4 13-30,2 9-26,4 4-20,7 0-73,4-7-264</inkml:trace>
  <inkml:trace contextRef="#ctx0" brushRef="#br0" timeOffset="14237.6719">14498 3981 755,'0'0'20,"0"0"30,0 0 51,0 0-41,0 0-15,-37-85-7,44 66-35,16 2-3,4 5-2,3 6 1,-2 6 0,-1 0 1,-5 13-3,-4 9 3,-3 8 3,-11 1 0,-4 3 6,-9 1-6,-19 2-3,-5-4-18,-1-4-15,5-7-3,7-4 6,10-10 0,9-4-1,3-4-5,0 0-9,12-8 1,12-6 33,6-4 9,6 6 2,3 2 1,-2 6 6,4 4-1,-2 0 13,-4 10 1,-5 5 3,-10 4-9,-12-2-1,-8 1-8,-21 2 12,-21 2-9,-14 1-8,-1 0-32,6-7-90,8-3-137</inkml:trace>
  <inkml:trace contextRef="#ctx0" brushRef="#br0" timeOffset="15768.2603">14893 4868 480,'0'0'134,"0"0"-134,0 0-4,0 0-4,0 0 5,0 0 3,-10 59 3,10-30 10,0 3 29,6 3-2,1 5-16,1 6 1,1 9 12,1 8-17,1 9 3,1 7 4,0 8-9,0 9 2,0 6 0,1 3-3,1 7 11,0-1-16,-2 0 6,3-2-9,-3-3 2,-1-1-8,2-1 5,-2-2-1,-1-3-5,-1-1 3,1 1 2,2 4 3,0 3 10,3-1-12,3-3-4,0-3-2,-2-3-1,1-2 3,-2-2-4,-1-3 0,-1-2 6,-4 1-1,1-5-2,-4 0 3,0-1-2,-2 2-3,1-5 2,-2-1-1,-1-5 0,0-3-2,1-1 2,0-1 14,3-1 14,0-4-25,3-4 7,1-1-5,0-3 4,-1-3-7,1-1 2,-1-4 9,1 0-4,-1-6-9,-3 1 3,-1-4-2,-4-2 5,1-2-8,-2-3 0,0-5 0,0-3 0,0-5 0,0-6 2,0-2 2,0-9-3,0-1-2,0 0-3,0 0-15,0-1-15,0-7-19,0-5-54,0 1-52,0-1-195</inkml:trace>
  <inkml:trace contextRef="#ctx0" brushRef="#br0" timeOffset="16321.802">15316 9375 634,'0'0'55,"-78"6"5,35 13-7,1 13 1,-3 8-19,-4 9 13,-1 7-24,2 2-1,2 3 0,5-2 6,13 0 12,9-1-21,14-3-17,5-4-3,10-5 3,19-5 13,9-4 0,12-4-9,13-7 13,6-2-17,2-6 2,-4-3 3,-3-8-8,0-7 0,9 0 0,6-4 2,5-14-1,-2-3 1,-10-5 0,-5-5 2,-6-4-4,-4-4 3,-7-5-3,-8-8 3,-9-9-3,-9-5 0,-9-10 0,-12-9-1,-3-7-2,-5 1-1,-17 5-1,-8 12 5,-10 15 0,-10 9 1,-9 13 1,-6 7 3,-3 9 9,1 11-8,0 6-2,1 4-3,5 5-1,4 19-3,7 10-7,5 5-3,4 3-14,3-5-43,7-2-12,5-6-53,5-4-203</inkml:trace>
  <inkml:trace contextRef="#ctx0" brushRef="#br0" timeOffset="17853.8127">15349 9683 610,'0'0'43,"0"0"12,0 0 24,0 0-14,0 0-23,0 0-14,-33-30-23,40 14-4,10-2 1,5-1-1,5-3-1,4 7 2,3 2-2,2 6 2,0 7-2,0 0 4,-3 20 4,-11 11 12,-10 11-12,-12 9 2,-4 7-3,-29 3-5,-6-1 0,-4-5-2,3-7 0,10-11 8,9-12 2,9-9 17,12-12-6,0-4-15,33-5 2,23-21-3,17-9-5,7-6-55,1-2-78,-7 4-288</inkml:trace>
  <inkml:trace contextRef="#ctx0" brushRef="#br0" timeOffset="19209.8858">10578 10847 755,'0'0'0,"0"0"-1,0 0-26,-89-5 27,79 2 11,9 1 40,1 1 13,0-3-34,20-1-19,16-2 5,15-4 6,14-5 0,16-2-2,14-4-10,15-5-7,10-7 3,12-6 7,8-2 14,9-5 8,11 2 4,7 1-4,9 0-12,0 5-17,-4 4-3,-1 3-2,-7 5 2,-1 2-1,1 7-1,-6 0-1,3 3 0,-6-1 0,-2 0-3,-3 1 3,-4-3 2,-5-3 0,0-1-2,-9-4 2,-13 1-2,-14 1 0,-23 2-2,-18 2 2,-12 0 2,-12 2-2,-7 0 2,-6 0 0,-5 2-1,-5 2 0,-6 3 0,-1-1-1,-7 5 1,-3 0-2,0-2 1,0-3-53,-13-10-147,-4-11-684</inkml:trace>
  <inkml:trace contextRef="#ctx0" brushRef="#br0" timeOffset="21575.8014">10758 2461 485,'0'0'248,"0"0"-159,0 0-30,0 0-10,0 0-20,0 0-4,0 0-4,-31-15 8,25 13 3,1-3-7,2 1 2,2-3-11,1-4-4,0-7-10,7-7-2,17-3-8,9 2-1,7 2 1,3 6-4,1 9 12,-2 9-7,-7 0 1,-6 18 1,-10 11-2,-13 6 0,-6 7 6,-9 6 1,-19 4 1,-7-4 1,1-8-2,10-8 0,11-14-5,4-8-18,9-6-18,0-4-18,15-2-17,8-15 29,7-3 15,2 2 29,-5 4-1,-2 8 4,2 6 2,1 3 1,5 20 21,0 6 6,-3 5 0,-11 3-1,-7-1-11,-12 1 24,0-1-24,-27 4 2,-13 1-6,-12-3-10,1-4 0,6-10-4,12-13-35,14-11-88,9 0-227</inkml:trace>
  <inkml:trace contextRef="#ctx0" brushRef="#br0" timeOffset="24490.9292">9657 4535 173,'0'0'70,"0"0"12,0 0-17,0 0 51,0 0-47,0 0-17,0-15-8,-3 15 8,3-2-14,0 2-14,0 0-12,0 0-4,0 0 8,0 0 6,0 0-2,0 0-14,0 0 11,-1 0-6,1 0 5,0 0-10,0 0-1,4 0-2,6 6-2,1-2 3,4 3 10,-2-1 0,2-1-2,2 2-7,-1 0-1,2 0 1,0 0 2,-3 1-5,1 0-1,-1 2 0,1 1 4,1-1-4,2 1 1,2 2 5,-1 0-6,0-1 2,4 4-2,1 0 1,4 2 3,2 0 5,0 1 1,4 1 8,-1 1-5,-1 2-7,3 0-4,-2 3-1,1-1 2,-4-1-1,3 1-2,0-1 3,1-1-1,0-2-1,3 0 2,2 0-4,0 0 4,-1 0-4,-6 2-1,1 0 1,-2-1 1,-4 2 0,2-1 1,-2 0-2,2-1 1,1 1 1,1 1 0,-1-2 2,3 1-2,2-1-1,0 0 0,3-1 1,-2-2-2,2 1 1,-5-1 0,1 2 1,-4-2-1,2 4 0,-3 0 0,-2 1 1,5-1-2,2 3 1,1 0-1,3-1 0,1 1 1,3 2-1,-2 0 1,1 0 0,-1-1 0,3 2 1,3 2-2,1 2-2,4 3 2,0 1 0,-2 0 2,5 2-2,5 1 0,2-2 0,7 2 3,1 0 1,0 1-2,-1 2-2,-5 2 0,-3-1 0,-1 2 4,-4-1-4,0-1 4,-2 0-3,-2-5 0,3 2-1,4-3 4,3 1-3,0-4 0,-2-3 0,-6 1-1,-5-4 0,-7 0-1,-4-3 0,-5-2 1,-4-1 0,0 1 1,3 0 0,-2 1 5,1 1-4,0 3-2,-2-2 3,-2 0-1,3 3-2,-2-5 0,2 2 0,-2 0 1,2-1 1,-2 1-2,2 0 1,0 2-2,1 1 2,1 4-1,2 3 0,-1 0-1,0 5 1,-2-1 2,-3 0-2,1 3 1,-3-2-1,1-1 0,0 1 0,1-2 2,2 2-2,4 0 1,-1 1 1,6 0-2,0-2 5,0 0-1,0 2-1,-2 0 3,-1 3 1,4 1-7,-3 1 4,1-1-1,0-1 0,-2-2-1,0-3-1,-5 3 2,-3 0 4,-3-2-3,-3 2 6,-1-3 10,0 0-18,3-1-1,1-3 1,0 0 0,0-5 0,0-1 0,1-1 1,1 0-3,0-1 3,3 1 0,0 1-3,-4-3 1,1-1 1,-5-4-1,-5-5-1,-2-2 0,-1-4 1,-7-2-1,-1-3 0,-3-2 0,1-2 0,-2 0 3,-1 0-3,1 0 2,1 1 0,0 3 1,3 0 0,-2 2 1,1 0-2,2 0-1,1 1 0,1 0 0,1 0 2,-3-3 1,-2-2-3,0 1 1,-2-3-2,-3-2 0,1-1 0,-1 0 0,0 0-3,0-4-13,-11-17-36,-12-11-64,-12-11-93,-15-13-359</inkml:trace>
  <inkml:trace contextRef="#ctx0" brushRef="#br0" timeOffset="25221.208">11746 7082 660,'0'0'10,"0"0"72,0 0 9,0 0-41,0 0-12,0 0-6,0 0-14,-53 4-7,53 17 0,0 2-6,9 1 4,12-1-1,9-2-2,6 0 2,4-4-7,6 1 4,2-1-2,0 0 1,-5 1 0,-4 1 8,-6-1-6,-11 2 3,-9 1 4,-13 6 18,-1 4-11,-26 1-5,-13 5-8,-3-5-4,-5-5-3,2-7 0,1-11-8,8-9-33,4-6-39,8-28-37,8-12-268</inkml:trace>
  <inkml:trace contextRef="#ctx0" brushRef="#br0" timeOffset="25408.3164">11708 7100 941,'0'0'12,"0"0"3,0 0 54,0 0 5,0 0-49,0 0-19,69-59-5,-11 29-2,12-2-26,0 1-118,-2 3-252</inkml:trace>
  <inkml:trace contextRef="#ctx0" brushRef="#br0" timeOffset="26487.7948">15619 6323 757,'0'0'18,"0"0"17,0 0 57,0 0-24,0 0-13,0 0 15,-64-61-18,64 46-26,1-5-14,20 2-12,9-2 0,4 4-1,5 9-1,4 7 2,0 2-2,1 22-1,-3 12-2,-6 13 2,-13 5 3,-13 7 1,-9 1 0,-9-1-1,-21-6-4,-5-4-1,-3-9 3,5-10 0,10-9 1,9-12 1,13-8 0,1-3-2,23-10-6,27-14 6,20-4 0,10-3 1,7 4-54,-5 0-43,-4 1 3,-7 0-73,-11-1-47</inkml:trace>
  <inkml:trace contextRef="#ctx0" brushRef="#br0" timeOffset="28189.885">12580 11239 846,'0'0'43,"0"0"-5,0 0 40,0 0 6,0 0-13,0 0-10,-17-65-24,17 65-16,0 0-6,0 0-7,0 22-7,0 20 7,6 23-3,7 15 6,1 9-8,2 0-3,2-3-2,3-8-42,3-8-66,0-9-68,1-16-145</inkml:trace>
  <inkml:trace contextRef="#ctx0" brushRef="#br0" timeOffset="30703.6304">9235 4539 376,'0'0'84,"0"0"-43,0 0 12,0 0-8,0 0-14,0 0-16,0 23 47,0 2-19,0 6-1,0 6 4,0 4-7,4 5-6,1 8-11,5 11 2,2 7-6,5 11 12,3 10-14,0 8-7,-1 7-5,2 5-2,1 0 3,-2-3 0,2-1-3,-1-2 2,-1-1 1,0-5-2,0 0 4,-4-2 0,0-1-4,0 5 7,-3 1-2,0 1-2,2-3 5,-1-8-8,5 0 3,1-8-6,0-3 20,4 1 3,0-3-17,-3 1-4,0-1-1,-2 4 8,1 1-3,-3 0-5,-1-3 1,0-1-2,-3-4 3,1-2-2,-2-4-1,-3 0 0,1 0 3,-4 1-2,3-1-1,-1-2 0,-3-4 1,-2-3-1,0 2 0,-1-1 0,-2-1 1,0-5 1,0-3-1,0-4-1,0-3 1,0 0-1,0-3 0,0 0 2,0-4 1,0-3-2,0-1 0,0-5 1,0-1-1,0 1 4,0-3 0,1-1-3,1-1 1,-2-2-2,1-1-1,1 1 2,1 0 2,0-1-4,0 4 2,4 3 0,-2-3-2,-1 2 1,1-3 1,-2-5-1,-2 1 2,1-3-3,-2-3 1,0-2 2,0-1-2,0 0 1,0 1-2,1-1 3,-1-1 1,2-1-1,-2 1 4,0-4 2,0 0-2,0-3 4,0-1 1,0-2-3,0 0-6,0-3 4,0 0-5,0 0-1,0 0-2,0 0 0,0 0 1,0 0 0,0 0 0,0 0-5,0 0-9,0 0-20,0 0-28,0-17-93,0-15-138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5:52:49.3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1050 1343 1038,'0'0'113,"0"0"-39,0 0-25,0 0-31,0 0-18,-6 73 2,18-22 3,4 0-2,-4-3-2,0-4 1,-3-6-2,-1-1 0,-1-3-15,3-9-82,4-8-102,2-13-219</inkml:trace>
  <inkml:trace contextRef="#ctx0" brushRef="#br0" timeOffset="226.4626">1378 1191 948,'0'0'82,"0"0"-24,0 0-7,118-4-36,-69 44-1,2 21 16,-11 18-15,-10 16 0,-11 5-5,-14 3-6,-5-5-3,-9-7-1,-12-9-29,0-17-85,6-22-153,7-24-550</inkml:trace>
  <inkml:trace contextRef="#ctx0" brushRef="#br0" timeOffset="1459.7988">3476 566 956,'0'0'75,"0"-83"25,-9 40-12,-6 4-14,-6 6-41,-3 7-1,0 11-6,-4 10-14,-2 5-8,0 12-1,2 22-1,6 11-2,10 6-3,12 1-10,0-2 0,23-4-12,13-3-15,9-3 22,9-4 6,4-1 1,0 0 3,-6 1 0,-11-1 6,-15-1 0,-15-2-8,-11-2 3,-9-2 7,-24-1 7,-13-8 3,-2-6-7,-4-9 5,7-4-4,2-13 3,15-16-7,8-12-15,20-5-88,0-5-110,30 5-207</inkml:trace>
  <inkml:trace contextRef="#ctx0" brushRef="#br0" timeOffset="2193.0987">3752 718 637,'0'0'124,"0"0"25,12 77-35,-2-57-58,5-2-24,3-9-17,0-5 1,4-4-2,-1 0-1,3-15 3,-3-9-4,1-6-12,-7-2-7,-6-4-9,-6-2 2,-3 3-9,0 0 5,-21 7 10,-4 9 8,-3 9 0,-4 9 3,1 1 3,0 10-6,4 18 0,6 14 0,6 12 25,15 5-1,0 2-9,16-5-4,14-9 0,9-9-4,3-11 5,7-10-7,3-11 1,4-6 1,-3-15 5,-4-18-8,-5-14-4,-13-4-20,-10-4-9,-18 2-13,-3-1-2,-16 7 12,-6 13 32,-1 12-3,0 12 3,5 10 1,2 0 15,5 13-12,4 15-4,7 7 0,0 5 4,0-4-2,15-6 6,3-8-8,3-9 2,4-9-1,2-4 0,1-1 1,-4-17-2,-1-5-30,-7-2-7,1-2-59,-6 0 96,-2 6 1,-4 5 8,1 11 0,-2 5-3,-1 13-6,3 18 14,3 8 27,3 8 2,0 1-7,7-3-11,-1-4 3,6-7 14,1-8-23,-3-5-13,1-8-3,-2-6-3,0-7-59,-3 0-148,-2-20-658</inkml:trace>
  <inkml:trace contextRef="#ctx0" brushRef="#br0" timeOffset="2491.4217">4581 635 948,'0'0'225,"0"0"-172,0 0 1,0 0-54,0 0 0,66 77 25,-29-38-4,-4-3 2,-6 0-12,-5-6-10,-7-4 5,-3-8-4,-1-5 0,-7-6-2,1-5 2,-2-2-1,-2-3 0,5-20 9,-5-11 15,1-12-24,-2-7-1,0 1-12,0 7-14,-2 7-24,1 9-77,1 10-136,0 8-356</inkml:trace>
  <inkml:trace contextRef="#ctx0" brushRef="#br0" timeOffset="3196.4339">5136 588 1017,'0'0'67,"0"0"-50,0 0 8,0 0-16,8 72 0,8-47 11,4-3 4,-1-5-13,1-5 2,0-6-5,1-4-2,-3-2 4,3-5-4,-3-15-1,-5-7-5,-2-5-25,-7-3-39,-4-2 15,0 2 19,-10 4 30,-10 5 6,-5 11 13,-2 8 4,-4 7 0,1 6-16,2 19-1,2 9 7,10 8 18,6 9-11,10 0-4,0-3 1,25-8-2,9-7-6,9-10-1,5-10 1,6-12-5,-4-1 2,-5-14-6,-6-13-11,-7-8-17,-10-6-41,-13-2-9,-9-3 24,0 2 23,-8 5-25,-11 7 56,4 14 28,1 12 49,4 6 7,1 5-59,3 18-14,3 9 10,3 4 9,0 0-9,12-5-9,10-6-1,5-8-5,3-9-2,4-6-2,1-2 1,-1-14 3,-4-10-6,1-9-47,-7 1 46,-7-3-14,-4 4 14,-10 9 1,-2 8 2,-1 13 26,0 1-10,0 21-17,0 16-1,0 10 7,-1 8-1,1-2 3,0-1-9,0-7 0,0-12-44,0-15-345</inkml:trace>
  <inkml:trace contextRef="#ctx0" brushRef="#br0" timeOffset="3654.0038">6840 845 1016,'0'0'197,"0"0"-117,0 0-13,0 0-51,0 0-16,0 0-9,157-17 5,-45 9-73,5-5-140,-3-1-609</inkml:trace>
  <inkml:trace contextRef="#ctx0" brushRef="#br0" timeOffset="4076.5157">7949 533 1181,'0'0'13,"0"0"-13,0 0 32,0 0-32,0 0-10,0 0 7,10 92 3,5-43 11,-9 1 2,2-7 6,-7-10 5,1-8-8,-2-12-10,0-9 1,0-4-4,0-4 11,0-21-3,0-14-11,2-7-27,3-8-11,2 2 6,2 7 9,3 8 6,2 16-9,3 11 14,3 10 11,5 8-3,1 22 4,-1 10 8,-4 3 1,-3 1-1,-2-3-1,-1-8-5,6-10 0,3-7-2,6-16-22,13 0-95,-1-25-237</inkml:trace>
  <inkml:trace contextRef="#ctx0" brushRef="#br0" timeOffset="4348.0463">8514 577 574,'0'0'205,"6"76"-57,0-37-77,6-7-7,4-8 0,4-7-14,4-9-23,-2-7-2,3-1 1,-5-8-7,-1-13-7,-8-6-6,-4-7-4,-7-4-1,-6-5 2,-18 2 0,-7 3 2,-5 12-5,5 12 1,7 14-2,-2 6-4,6 20-1,3 12-1,8 2-19,9-2-77,5-7-104,29-9-431</inkml:trace>
  <inkml:trace contextRef="#ctx0" brushRef="#br0" timeOffset="4686.4218">8841 570 949,'0'0'19,"0"0"59,19 95 5,-8-56-27,-1-4-1,-1-5-12,-3-5-22,-3-8-7,-3-10-9,0-5-1,0-2 0,0-6 11,0-18-15,-11-13-20,1-14-48,4-8-25,6 0 43,0 7-6,9 10 14,20 16 42,2 13 12,7 13 4,0 13 24,-7 22 2,-1 13 9,-9 4 17,-3 2-21,-6-3-20,3-6-22,-6-7-5,2-11-140,0-8-425</inkml:trace>
  <inkml:trace contextRef="#ctx0" brushRef="#br0" timeOffset="5293.1809">10179 652 667,'0'0'101,"0"0"6,0 0-2,-51-79-27,26 68-16,-5 9-2,-1 2-41,-5 11-12,3 19-4,0 12 10,5 9 7,13 1-10,11 0-5,4-6-2,10-10 1,16-7-4,9-14 5,2-9-2,2-6-1,2-13 7,-1-21-3,-4-9 2,-5-10-8,-6-9-14,-11-4-1,-13-10-10,-1-5 18,-6-6 4,-11 7 3,0 17 9,5 24 30,5 23 0,2 16-5,1 13-21,-1 32-13,2 25 0,3 15-1,0 2 3,23-3-4,12-12 2,6-10-1,2-12 0,2-12-41,-5-15-34,-3-13-110,-7-10-157</inkml:trace>
  <inkml:trace contextRef="#ctx0" brushRef="#br0" timeOffset="5647.7605">10521 613 731,'0'0'121,"0"0"0,0 0-37,1 91-36,11-71 2,6-8-36,6-6-8,3-6 3,4 0-2,-2-11-7,-4-9-20,-4-8-25,-8-5-2,-5-2-7,-8-2 10,0 2 3,-11 8 38,-13 7 3,-7 11 11,-6 9 1,-4 1-5,-2 20 12,6 10 45,6 10 22,10 7-35,12 6-4,9 1-9,0-5-13,13-1-5,10-10-5,8-5-13,9-9 2,8-8-4,10-9-5,9-8-82,6-8-154,0-23-436</inkml:trace>
  <inkml:trace contextRef="#ctx0" brushRef="#br0" timeOffset="6217.7793">11131 501 809,'0'0'163,"0"0"-68,-81 4-2,53 18-44,4 13 0,6 9-17,2 10-12,10 4 17,6 1-6,0-6-10,15-7-5,10-11-9,8-6-3,3-11-3,2-11-2,3-7-9,-4-9-10,1-20-5,0-11-48,-8-5 9,-9-9 17,-5-2 15,-8 0 24,-4 2 3,-4 13 5,0 13 7,0 11 31,0 13 12,0 4 4,-4 0-42,-1 17-8,-1 11 5,2 5 15,4 5 13,0-8-22,9-4-12,15-11-1,1-6-2,5-9 8,-2 0-8,-1-11-30,-3-14-14,-3-2-12,-6 0 13,-6-1 41,-2 10 2,-5 9 2,-2 7 27,0 2 15,0 17-43,-5 15 2,-4 11 19,5 5 26,4-3-37,6-3-5,25-8-5,11-9 2,4-8-3,3-11-3,1-6-65,0-7-83,-4-18-167,-7-9-432</inkml:trace>
  <inkml:trace contextRef="#ctx0" brushRef="#br0" timeOffset="7216.3771">11892 629 806,'0'0'215,"0"0"-100,0 0-15,0 0-77,0 0-2,0 0-1,-30 90 5,30-63-12,9-8-9,7-7 0,2-4-4,2-8 0,2 0-3,2-11-3,-3-12-28,3-6-22,-5-5 3,-4-4 30,-5-2 15,-7 3-3,-3 1 8,0 9 0,-17 9 6,-10 11 22,-8 7-5,-5 5-10,1 21 5,2 11 6,9 9-4,10 8-8,12 1-9,6-4 9,4-7-5,24-9-1,16-10 3,11-9 4,20-9-10,13-7 0,12-5-1,4-16-6,-2-6-14,-19-11 10,-19-4 9,-25-6-35,-21-4 5,-18 4-7,0 5 39,-27 10 24,-4 13 12,-5 13 8,0 7-13,-1 7-18,4 23 7,8 11-3,10 5-11,9 4 26,6-7 3,0-6-22,6-12-5,11-8-6,2-10-4,4-7 2,0 0-2,1-18-4,-2-13-42,-4-7-20,-5-4-58,-5-2 15,-4 2 20,-2 9 32,-2 12 59,0 14 30,0 7 74,0 18-87,0 18 16,0 10 57,0 2-27,9-6-42,7-5-6,8-12 3,1-9-8,10-12 2,8-4 7,6-17-5,5-12 6,-8-11-11,-9-5-8,-14-7-1,-13-2-5,-10 2-3,0 10 6,-4 12-6,-11 13 5,1 17 0,0 1-7,0 28 1,4 9 8,4 5 1,6 3-1,0-7 1,14-5 0,6-10-2,10-11 2,7-9-8,15-4-2,10-14-6,3-13-29,-4-8-20,-15-7 13,-14-1-22,-17 0 47,-12 7 27,-3 10 73,0 15 24,0 11 7,0 11-72,0 26-27,-6 15 35,-2 7-7,2 0-10,3-7-12,2-7-11,1-10 0,0-11-2,0-10-13,0-11-107,4-3-156,7-18-712</inkml:trace>
  <inkml:trace contextRef="#ctx0" brushRef="#br0" timeOffset="7476.0963">13302 238 912,'0'0'86,"0"0"32,0 0-49,0 0-51,0 0-4,0 0 0,33 53-2,-33-42-2,-8-5-3,-13-6-4,-3 0 3,2-5-2,-1-13 1,7-5 1,7 1-1,6-2-3,3 0-2,0 4 0,2 6-7,11 7-38,8 7-116,3 0-309</inkml:trace>
  <inkml:trace contextRef="#ctx0" brushRef="#br0" timeOffset="7957.287">12930 587 842,'0'0'95,"0"0"-68,0 0-27,0 0-2,109 25-4,-70 11 1,-6 6 4,-11 2 2,-12-4 0,-10-4 4,-10-8-1,-24-7 1,-8-6-1,-4-5 3,6-7 3,8-3 12,10 0-18,10-10-4,12-7-162,1-2-644</inkml:trace>
  <inkml:trace contextRef="#ctx0" brushRef="#br0" timeOffset="8797.4315">13369 638 989,'0'0'131,"0"0"-53,0 0-49,0 0-29,0 0 0,9 76 8,0-38 14,-5-6 7,-2-2-4,-2-9 1,0-8-12,0-8-5,0-5-2,0 0 1,0-7 8,-2-14-10,-1-10-6,3-4-26,0-7-2,2-2-1,13-1 14,1 4 3,5 10-3,3 12 7,1 12 0,4 7-2,-3 6 10,-2 22-2,-4 10 1,-1 9 2,-1 2 3,1-5 4,4-6 7,0-10-3,2-9-8,3-12-2,3-7 2,4 0 4,3-19-7,-4-8-1,-4-6 2,-6-5-1,-10-8 0,-13 4 0,-1 5 1,-19 9 10,-14 14-4,-7 10-1,-2 4-6,-1 13 0,7 15-1,9 7 2,7 1-1,9 0-1,6-6-2,5-8-3,0-9-25,12-9-29,12-4 5,6-5-23,3-14-44,-2-3 2,-3-1 64,-5 5 55,-8 7 46,-7 9 30,-5 2-32,-1 14-43,4 16-1,-1 11 8,6 14-4,7 9-1,8 15-3,4 10 31,-2 2-11,-13 4 73,-3 4 15,-12-7-52,-9-14-13,-22-17 1,-14-28-20,-4-17 10,-2-16 2,6 0 5,8-27-11,10-15-4,12-19-18,9-14-8,6-10-1,7-2-7,22 8-40,11 7-18,9 12-68,7 7-114,6 10-204</inkml:trace>
  <inkml:trace contextRef="#ctx0" brushRef="#br0" timeOffset="8995.1356">14368 758 173,'0'0'711,"0"0"-567,0 0 8,0 0-70,0 0-37,0 0 19,77 69-35,-77-50-13,-11-2-10,-5-6-3,-1-4 2,-1-7-5,6 0-5,2-5-30,7-13-41,3-5-43,0 2-63,0 2-92,13 4-434</inkml:trace>
  <inkml:trace contextRef="#ctx0" brushRef="#br0" timeOffset="10031.4334">4918 2489 524,'0'0'176,"0"0"-42,0 0-21,0 0-43,0 0-32,0 0-26,-4-9-8,0 9-3,2 2-1,-1-1-2,0 5-56,0 0-124,0 1-193</inkml:trace>
  <inkml:trace contextRef="#ctx0" brushRef="#br0" timeOffset="10475.9666">4901 2648 401,'0'0'345,"0"0"-277,0 0 56,0 0-44,0 0-14,0-93 2,0 66-20,0-2-7,0 1-7,0-1-12,-5 4 7,-11 5-11,-5 7-7,-3 11-7,-6 2-4,-6 10-2,0 18-4,2 10-20,15 10 1,13 8-3,6 3-13,21 0-43,19-7-31,8-6 16,10-2-5,-3-4 71,-6-1 22,-13-2 4,-11-5 7,-14-2 19,-11-3 31,-3-4-23,-27-2 28,-17-2 14,-10-9-42,3-7-14,2-3-5,4-12 5,11-13-1,10-11-12,15-7-50,12-3-91,12 2-210</inkml:trace>
  <inkml:trace contextRef="#ctx0" brushRef="#br0" timeOffset="11409.2552">5120 2869 64,'0'0'499,"0"0"-345,27 95-6,-14-75-64,2-10-43,3-9-24,0-1-3,4-10-1,-1-15-3,-3-7-7,-3-5-3,-9-1 0,-3 1-1,-3-1-8,0 2 1,-15 3-4,-9 5 10,-4 12 2,-4 12 12,-2 4 8,0 21-12,-2 17 1,8 8 10,8 7 23,7 3-7,12 0-10,1-4-4,11-8-7,16-11-6,9-10 0,4-12-4,6-11 3,2 0-1,1-17 3,-1-14-7,-3-7 0,-6-7-2,-11-4-36,-9-5-22,-11 2-5,-8 0-7,0 2 47,-2 14 15,-8 10 8,1 15 25,5 11 31,-4 5-47,5 21-8,3 9 15,0 0 17,3 0 19,14-8-27,2-7-8,-1-7-6,6-7-6,1-6 2,2 0 8,3-13 3,-8-10-18,-5-3-1,-11-7-33,-5 2-36,-1 2 14,0 9 42,0 11 10,0 9 0,-1 9 4,-4 22-8,-1 14 8,2 7 39,2 0 14,2-4-21,6-7-23,18-10 33,4-10-30,5-11-10,0-10 4,3 0-2,-3-21-4,-5-10-12,-1-4-34,-12-5-10,-2 1 6,-7-2 36,-3 3 11,-1 4-1,-1 9 4,2 11 0,0 8 4,3 6 7,1 8-4,7 19 5,5 8 6,2 5 2,5-2-1,-1-1-2,0-8 4,-7-3 1,-3-9-3,-6-6-4,-3-7 8,-3-4-11,-3 0 8,0-14 52,0-16-47,1-8-25,2-9-14,2-6-23,1 2-19,3 2-51,4 6-61,4 11-129</inkml:trace>
  <inkml:trace contextRef="#ctx0" brushRef="#br0" timeOffset="12069.5998">6385 2687 749,'0'0'137,"0"0"19,29 84-11,-18-64-75,1-5-35,2-5-20,-1-4-7,-1-6 2,1 0-3,-2-2 0,-2-13 2,1-8-7,-4-5-2,-1-6-6,-4-4-5,-1-1-7,0 1-4,-9 7 6,-10 8 7,2 14 5,-6 9 4,-1 5 0,0 23 2,4 9 5,3 6 11,9 4-5,8 3-5,0-2 7,11-3-1,11-6-3,5-8-6,-2-10-5,2-8 2,3-10-2,4-3 3,2-17-1,4-14 7,-1-10-9,-4-6 0,-10 0-6,-12-6 5,-7 2-8,-6 5-14,0 8 10,-6 12 7,-4 15 6,2 11 5,1 1 2,4 25-7,1 6 0,2 6 3,0-2-1,5-8-1,8-9 1,2-9-1,2-10-1,-1 0-6,2-8-8,-2-15-8,-2-2 3,1-2 13,-3 4 6,-6 8 4,-1 8 26,-5 7 6,0 6-21,0 22-14,0 14 5,0 9 15,-5 5-12,5 3-9,0-5-6,19-1-9,12-11-66,2-15-186</inkml:trace>
  <inkml:trace contextRef="#ctx0" brushRef="#br0" timeOffset="12324.2215">7440 2839 1235,'0'0'63,"0"0"-45,0 0-14,0 0-4,101-54-92,-72 49-223</inkml:trace>
  <inkml:trace contextRef="#ctx0" brushRef="#br0" timeOffset="12448.1658">7516 3004 710,'0'0'165,"0"0"-151,0 0 86,0 0-100,82-20-176</inkml:trace>
  <inkml:trace contextRef="#ctx0" brushRef="#br0" timeOffset="13295.9975">8526 2445 928,'0'0'115,"0"0"-13,0 0-48,0 0-42,78-78-11,-34 70-1,0 8 0,-3 0-5,-8 20 4,-12 11-1,-11 8 2,-10 7 5,-11 1-3,-19-4 3,-9-4-1,3-8-4,3-8 0,8-7-1,13-10-1,6-4 2,6-2-6,0 0-6,12-11-7,15-3-12,6 2 12,4 5 9,5 7 3,1 0 6,-3 15 2,-5 11 15,-10 4 25,-10 1 5,-12 1-4,-3-1-15,-23-1 3,-14-3-12,-7-5-8,-1-5-2,2-8-6,5-5-1,8-4-1,11-7-32,12-14-193,7-8-389</inkml:trace>
  <inkml:trace contextRef="#ctx0" brushRef="#br0" timeOffset="14426.1643">9960 2572 585,'0'0'169,"0"0"-50,0 0 20,0 0-45,-6-74 24,6 61-30,0 4-32,-2 5 1,2 4-33,0 0-13,0 14-11,0 23-4,5 17 4,10 7 0,-8 3 7,-2-9-4,-5-6-1,0-5-2,-3-13 2,-6-7 1,-3-11-3,9-9 0,1-4-9,2-3-8,0-14-38,2-7-7,19 3 29,4 3 24,3 2 5,1 5 4,0-2 1,-3 1 1,1-2-2,-5-5 0,-3 1 2,-5-1-2,-5 1 1,-3 4 0,-6 4-1,0 5 2,0 2 28,0 3 8,0 4-27,-2 17-10,2 10 3,0 5 2,2 0-4,13 4-2,4-1-13,-2-1-94,0-5-290</inkml:trace>
  <inkml:trace contextRef="#ctx0" brushRef="#br0" timeOffset="14975.9047">11185 2445 684,'0'0'172,"0"0"-55,0 0 8,-15-78-16,15 70-44,-2 6 1,2 2-20,0 12-17,0 26-22,6 20-1,8 14 14,-1 1-11,-2-3-5,-1-13 3,-1-9-7,-3-8-2,-2-12-39,2-10-98,-1-11-217</inkml:trace>
  <inkml:trace contextRef="#ctx0" brushRef="#br0" timeOffset="15546.3033">11925 2377 745,'0'0'143,"0"0"-59,0 0 44,0 0-39,0 0-43,0 0-30,-2 71 2,18-3 25,3 11-21,6 0 5,0-4 8,3-12-17,4-9-13,4-12-2,7-12-1,8-13-2,1-16 2,-1-1-2,-4-27-3,-9-10-12,-13-5-25,-14 0 23,-11 3 10,-14 6 2,-28 10 5,-13 12 3,-5 9 2,1 2-5,10 12-5,13 9 5,10 2-15,13 1-112,11-4-101,2-1-367</inkml:trace>
  <inkml:trace contextRef="#ctx0" brushRef="#br0" timeOffset="16276.0044">12924 2397 706,'0'0'185,"0"0"-83,0 0 57,0 0-54,-13-79-44,14 62-37,14 3-11,5 4-9,8 7-4,5 3-2,5 7 2,1 23-1,-4 12-2,-7 12 2,-7 11 2,-14 4-2,-7 0 1,-4-6 0,-28-12 0,-9-6-1,-7-12-3,-1-6-2,4-7-6,8-10-7,8-9 9,7-1 10,10-5-1,6-15-1,6-2 0,0 3-11,13 3-19,14 7 12,9 9-12,8 0 14,9 5 4,8 12 5,2-2 6,-2-5 1,-6-4 4,-14-5 19,-13-1 45,-9 0-12,-10-1-28,-4-8 0,-4-4-13,-1-2-13,0-7-23,0-8-126,0-4-309</inkml:trace>
  <inkml:trace contextRef="#ctx0" brushRef="#br0" timeOffset="25886.4116">8432 1924 802,'0'0'71,"0"0"12,0 0 19,0 0-5,0 0-67,0 0-28,0 0-2,-21 40 0,34-12 2,4-1 2,5-6-3,2-5 0,7-9 2,2-7-2,2-6 3,-4-16 3,-6-11-7,-8-2-12,-11-4 12,-6-1 0,0 2 5,-15 2 2,-7 7 9,-4 10-4,-2 11-4,2 8-8,-1 4-5,4 19-14,5 8-34,10 0-57,8 0-106,5-6-376</inkml:trace>
  <inkml:trace contextRef="#ctx0" brushRef="#br0" timeOffset="26359.799">9766 1830 476,'0'0'318,"0"0"-195,0 0 11,0 0 5,0 0-61,0 0-21,-14-48-27,14 49-30,0 24-5,0 8 5,0 14 0,0 3 0,0 0-10,9-5-90,12-7-142,3-10-386</inkml:trace>
  <inkml:trace contextRef="#ctx0" brushRef="#br0" timeOffset="26849.7065">10650 1759 877,'0'0'74,"0"0"-3,0 0 5,0 0-31,0 0-32,44-73-11,-23 70 0,2 3-2,-3 0-4,1 7-2,-5 13 3,-4 4-5,-6 7 4,-4 2-5,-2 3-3,0-2 2,-14 0 9,-2-5 1,4-6 12,0-4 12,8-8 2,2-6-5,2-2-5,0-3-9,22 0-4,16-1 7,17-13-10,11-3-123,-1 0-122,-4 2-480</inkml:trace>
  <inkml:trace contextRef="#ctx0" brushRef="#br0" timeOffset="27424.3028">11614 1752 753,'0'0'162,"0"0"-48,0 0-7,0 0-30,0 0-44,0 0-23,18-59-7,-3 59-2,3 0-1,0 10 1,-2 11-1,-4 4 0,-7 4 1,-5 2-1,0-2 1,-8 0 2,-10-4-3,-1-4-10,1-6-7,8-6 11,2-3-1,4-6 2,2 0 5,2 0 7,0-3-4,0-9 3,3 3-4,11-2-1,3 4-1,2 2 0,4 5 1,1 0-2,1 6 0,2 9 1,-1 2-1,-5 3 1,-7-1 0,-8 2 0,-6-2 3,-6 3 12,-16-3-4,-6 0-6,-2-3-5,2-2-3,5-5-54,10-8-146,7-1-555</inkml:trace>
  <inkml:trace contextRef="#ctx0" brushRef="#br0" timeOffset="27957.2576">12853 1655 839,'0'0'133,"0"0"0,0 0-25,0 0-49,0 0-35,0 0-24,-15 21-2,10 15 2,4 4 8,1 1-5,0-6 5,9-5-4,7-8-4,7-10 0,2-8 2,0-4-2,0-2-12,-3-17-13,-3-4 4,-7-1 15,-3 1 6,-8 4 1,-1 8 17,0 7 22,0 4-5,0 0-29,0 20-6,3 9-2,2 8 0,2 1-9,1 0-117,5-3-274</inkml:trace>
  <inkml:trace contextRef="#ctx0" brushRef="#br0" timeOffset="28924.2802">6757 5010 985,'0'0'65,"0"0"15,0-93-33,22 50-24,3-1-6,-1 2 6,-4 8-4,-9 10 9,-9 10-6,-2 7-13,0 5 9,-10 2-17,-2 3-1,-6 18-2,12 12-7,6 8-1,6 7-5,29 1 0,6-1 7,4-3 0,-1-4 0,-9-6 5,-10-5 2,-11-5 1,-14 1-2,0-4 2,-29 2 6,-11-5 3,-8-5-5,0-9-1,9-5-3,8-7 0,16-19-54,14-10-84,1-2-47,27-4-161</inkml:trace>
  <inkml:trace contextRef="#ctx0" brushRef="#br0" timeOffset="29606.0527">7161 4813 560,'0'0'276,"0"0"-199,0 0 40,13 114 11,-7-70-55,2-7-26,7-9-30,3-8-9,1-8-5,5-7 0,-2-5-2,-2 0-1,-1-9-16,-2-12-32,-1-3-12,-6-4-6,-5-3 28,2 3 18,-7 2 10,0 9 10,0 10 5,0 7 25,0 10-3,0 21-19,0 7 31,3 4 2,9-3-12,4-10-24,4-8-3,4-9-1,4-11 0,2-1 7,3-17-2,-3-14-6,-7-13-44,-7-9-39,-8-9 25,-8-9 49,0-1 9,-13 3 4,-2 13 43,0 16 25,6 17-31,6 19-10,3 4-9,0 30-22,0 15 0,5 13 1,4 8 6,-2 2-6,0-3 2,-4-7-2,-1-13 4,-2-10 3,0-12 0,0-12-6,0-8-2,0-3 0,3-13 0,0-15-13,0-12-21,3-7-32,1-4 8,5 4-1,9 10 13,13 15-9,10 18 45,3 4 7,-3 15 3,-8 17 6,-11 7 24,-14 1 11,-11 2 51,-2-6-20,-21-5-31,-3-5-26,-3-9-10,4-9-5,7-8-17,6 0-149,9-18-117</inkml:trace>
  <inkml:trace contextRef="#ctx0" brushRef="#br0" timeOffset="30549.6069">8261 4777 86,'0'0'719,"0"0"-583,0 0-16,0 0-16,0 0-44,0 0-37,-90-61-8,66 61-7,-1 11 2,-2 14 9,3 9 4,13 4-7,7 2-3,4-4-12,9-4 1,15-7-2,0-9 2,6-7 0,-3-9 3,1 0-5,-3-9-6,-4-15-22,-6-6-45,-6-7-33,-5-1-3,-4-3 17,0 2 28,0 9 14,-1 9 50,-3 14 1,1 7 52,3 14-34,0 18 41,0 9-3,0 3 31,8-4-38,9-10-27,2-8-5,2-9-6,0-11 7,0-2-4,1-4 4,1-17-6,-1-7-7,-4-6-3,-5-6-2,-8 0-2,-5-2-2,0 7-17,-3 5 3,-6 9 7,0 8 1,3 8 3,3 4-2,0 1 0,3 0 5,-3 0-8,3 4 8,0 8 3,0 4 9,0 1 2,9 3 4,1 1-8,2 1 0,-1 3 9,1 0 6,0-1-9,2-5 13,0-1-15,5-6-6,1 0-1,2-7 0,2-1-1,1-4 1,5 0-4,1 0-1,4-9-3,-2-8-14,-2-6-26,-4-4-36,-9-1 3,-3-2 8,-8 2 7,-7 3 33,0-1 29,0 4 1,-12 2 12,-1 3 22,1 3-6,2 4 0,2 6-8,5 2-3,0 2-9,3 0-9,0 3-9,0 16 9,0 2 2,0 7 12,0 0 14,5 3-4,2-3 1,3-1-11,2-3-3,-1-4-7,8-3 9,5-3-10,7-4-3,5-3-7,6-1-57,3-5-73,-3-1-87,-5 0-270</inkml:trace>
  <inkml:trace contextRef="#ctx0" brushRef="#br0" timeOffset="31444.8374">9269 4771 378,'0'0'363,"0"0"-252,3-81 38,-3 56-41,0 1-11,-3 4-21,-9 1-28,-4 4-22,-5 7 3,1 5-10,-2 3-16,-3 8-3,-2 21-1,0 10 1,7 9 8,7 6 2,7-2-8,6-5 1,2-9-3,17-13 0,2-9-3,3-12-9,3-4-15,-2-13 10,2-15-7,-5-7-26,-5-4-50,-3 0-17,-6-1 22,-2 5-23,-3 7 48,-3 5 30,0 9 40,0 7 75,0 4 43,0 3-35,0 0-49,0 7-30,-6 16 5,3 10 56,1 6-21,2 4-6,0-3-26,0-4-6,8-11 0,7-5-3,1-11 4,4-6 1,-4-3-4,2-5 7,0-18-9,0-8-2,-6-9-7,4-4-8,-7-5-6,1 3-4,-2 2 15,3 9 2,-2 12-2,-2 10 10,-6 12 11,-1 1 20,0 16-10,0 18-7,0 8 19,0 5-23,0 2 4,0-4-11,8-6-2,7-9 1,1-10-4,2-13-3,0-7 4,3-12-11,1-20-30,-1-9-9,0-7-23,-6-2 51,-2-1 23,-5 6 15,-2 12 18,-6 12-11,0 12 14,0 9 23,0 0-43,-2 21-13,-4 12-3,3 13 8,3 13-6,0 10-2,11 13 1,13 4-1,1 7 0,0 0-3,-7 0 3,-4-2-1,-13-11 3,-1-11-2,-21-13 0,-16-15 0,-6-14 1,-2-17 3,8-10-1,4-18 9,9-26-6,13-14-4,7-14-2,4-5-14,6-3-18,14 5-69,2 6-168</inkml:trace>
  <inkml:trace contextRef="#ctx0" brushRef="#br0" timeOffset="33250.8402">10618 4435 684,'0'0'169,"0"0"-42,0 0-14,0 0-17,0 0-27,0 0-16,-43-7-34,23 46-14,-5 22 2,7 15 6,10 9 1,8 1 1,5-7-7,25-10-4,7-15-4,12-19-4,8-17-38,4-15-75,11-3-146</inkml:trace>
  <inkml:trace contextRef="#ctx0" brushRef="#br0" timeOffset="33616.3426">11067 4478 991,'0'0'35,"0"0"42,0 0-23,31-83-50,6 70-4,-1 9-3,-3 4 2,-3 13-4,-9 17 5,-3 9 3,-11 9 5,-7 1-3,0 1 0,-25-2-1,-2-5 0,-9-6 0,2-7 1,10-7-3,3-11 0,12-7 2,5-5 1,4 0 7,7-9 5,21-8-17,11-1 0,8-1-6,3 5-46,5 4-43,6 1-31,7 0-90,2 1-58</inkml:trace>
  <inkml:trace contextRef="#ctx0" brushRef="#br0" timeOffset="34228.8023">12016 4236 836,'0'0'50,"0"0"50,0 0 19,0 0-35,0 0-62,0 0-6,-8 116 28,14-57 5,5-3-26,5-6 0,3-10-11,2-10-9,6-10 2,0-10-4,4-10-1,1 0-22,-1-17-33,-3-9-49,-7-5-5,-6-2 33,-6 1 56,-3 6 16,-5 8 4,1 9 9,-2 9 18,0 3 5,0 19-4,3 9 17,6 1 7,4-4-33,4-7-13,4-7-1,-2-8-5,4-6 10,-1 0-2,-1-8-2,-5-11 2,-1-5-8,-8-6-1,-7-1-5,0 2 1,-16-3 4,-17 5 1,-12 4 2,-8 7 8,-4 11-7,1 5-2,9 1-1,8 16 0,12 2-2,10 3 0,12-1-66,5-1-65,3-3-119,21-6-368</inkml:trace>
  <inkml:trace contextRef="#ctx0" brushRef="#br0" timeOffset="34736.1088">12929 4250 1074,'0'0'40,"0"0"36,0 0 9,0 0-38,0 0-38,0 0-9,-8 71 12,8-28-3,2 1 0,2-2 7,1-2-7,-4-5 0,2-1-8,0-6 3,2-9-4,-2-9-3,-2-10-5,-1 0-8,3-10-16,3-7-2,3-2-28,5 5 16,3 1 36,1 4 1,0-2 7,3-1 0,0-2 2,-3-2-4,-2-2 3,-2 0-12,-4-2 2,-1 3 4,-8 4 7,-1 6 24,0 7 45,0 0-2,0 14-48,-3 16 0,-1 5 4,1 4-8,3-3-9,0-1-5,6-2-1,6-4-6,0-5-36,-2-4-60,1-7-142,-2-6-594</inkml:trace>
  <inkml:trace contextRef="#ctx0" brushRef="#br0" timeOffset="34997.06">13429 4071 1019,'0'0'92,"0"0"-64,0 0 28,50 92 1,-29-31-27,-3 16-9,-10 7 9,-8 5-23,-2-1-3,-25-7-4,-7-4-15,-5-8-42,-7-13-146,4-10-286</inkml:trace>
  <inkml:trace contextRef="#ctx0" brushRef="#br0" timeOffset="37714.283">8794 3343 439,'0'0'113,"0"0"-76,0 0 130,0 0-90,0 0-13,0 0-22,-7 0-13,7 0-6,0 0-9,0 2 0,2 1-8,17 0 1,15 0 22,17-2-7,13 1-11,11-2-6,10 0-4,4 0 0,2 0-2,-3 0-1,-4 0-12,-8 0-4,-12-5 9,-15 4-1,-14 0-3,-16 1 13,-10 0-2,-6 0 2,-3 0 3,0-2 6,0 1 15,0-2-17,0-1-4,0 1-3,-2-3-23,-2 2-10,-3 0-21,1-2-35,0 1 10,0-2 27,-3 0-26,1-3-7,-1 0 3,-1 1 74,-5 1-6,0-1 14,-3 1 38,-4-2-23,2 0 0,-5 2 86,4-1-18,3 2 57,2 3-49,7 3-22,0-1-18,8 2 2,1 0-30,0 0-23,0 0-16,17 12 6,13 0 10,11 2 4,8-1-2,6-1 1,0-2-3,-3-1-9,-6-2-34,-13-1-1,-13-2 15,-7 2 21,-13 2 4,0 9 4,-16 8 8,-15 12 10,-11 11-10,-6 8-8,0 12-2,5 4-52,10-1-437</inkml:trace>
  <inkml:trace contextRef="#ctx0" brushRef="#br0" timeOffset="42430.0632">10216 3173 426,'0'0'169,"0"0"-33,0 0 4,0 0-81,0 0-25,0 0-25,0 0-9,-6 2-1,6 5 1,0 0 0,0-1 0,0-2 1,0-1-1,0-2 0,0-1 0,0 0 2,0 0 3,0 0-1,0-7-4,-4-6-4,1 3 4,2 2 1,-2 3 1,-2 5 1,5 0 6,0 0-9,0 19-5,0 7 5,0 4 0,0 1 1,5-1 2,4-6-3,1-6 0,-3-6 4,-1-7-4,-1-5 3,-5 0-6,3 0 6,-3-14-2,0-6-1,0-1-8,0 0-4,0 1-8,0 5 8,-6 3 9,4 7 1,-1 2 2,0 2 0,2 1 0,-2 0 0,0 0 2,0 0 0,0 0-1,1 0 2,2 0 0,-2 0 9,2 0 2,-2-3-6,2 2-1,-1-2 11,1 3-2,0 0-3,0 0-6,0 0-5,0 4-2,0 14 1,0 5-1,1 7 13,9 0 4,1 3-1,1 2-7,6-3 3,1 4-3,4-1 1,3 2-1,3-3-6,2-2 5,2-3-8,8-5 1,6-6 2,13-7 15,8-10 2,10-1-16,-2-14-4,3-11-12,-6-5-21,-6-5 4,-12-2 9,-10-4-5,-15-1 2,-12-2 19,-6-1 4,-9 3 4,-3 5 6,0 5 15,0 10 9,0 7 10,-5 5-19,-2 5-11,4 2-3,1 2-6,1 1-5,1 0 0,0 0-2,0 0-3,0 0-8,0 0-13,-3 2-18,1 4-36,-2 0-12,-1-2-147,1-3-204</inkml:trace>
  <inkml:trace contextRef="#ctx0" brushRef="#br0" timeOffset="42722.4416">11004 3217 610,'0'0'187,"0"0"-93,0 0 5,0 0-28,0 0-9,0 0-38,-31 0-23,44-7 2,8-1-3,6-5 0,0-3 0,-2 1-1,-4-1-2,-7 2 3,-4 5 0,-3 4 0,-5 5 5,1 0 4,3 11-3,3 13-4,3 7 9,0 3 1,0 3-11,1-3-1,-1-3-3,0-2-96,-2-6-73,-4-3-375</inkml:trace>
  <inkml:trace contextRef="#ctx0" brushRef="#br0" timeOffset="43275.99">10806 3364 489,'0'0'142,"0"0"53,0 0-81,0 0-13,0 0 5,0 0-49,-15-27-52,15 45-2,0 11-3,4 4 2,2 3 5,0-2-6,-3-2-1,0-4-2,-3-2-22,0-4-75,0-5-55,-6-5-221</inkml:trace>
  <inkml:trace contextRef="#ctx0" brushRef="#br0" timeOffset="43543.9053">10716 3515 803,'0'0'124,"0"0"-61,0 0-51,0 0 12,0 0-13,0 0 0,90 52-5,-61-51-6,1-1-17,0 0-47,-3-2-78,-7-11-101,-4 0 74,-9 0 88,-5 3 81,-2 3 107,0 6 97,0 1 36,-14 6-132,-8 19-78,-3 13-11,-5 9-9,2 1-10,6-3-148</inkml:trace>
  <inkml:trace contextRef="#ctx0" brushRef="#br0" timeOffset="45746.259">8168 1301 452,'0'0'18,"0"0"-15,88 0 50,-12 0 83,19-3-17,18-11-83,9-3 11,3-1-12,-13-1-19,-18 5-14,-19 6-2,-25 5-18,-21 3-84,-17 0-82,-12 5-8,-12 6 70</inkml:trace>
  <inkml:trace contextRef="#ctx0" brushRef="#br0" timeOffset="46009.1095">8183 1312 687,'0'0'78,"0"0"-78,0 0 0,109-3 3,-35-7 17,16-1 6,8-4-22,4-1-2,-5-1-1,-9 3-1,-16 1-1,-19 5-42,-23 5-131,-27 3-71</inkml:trace>
  <inkml:trace contextRef="#ctx0" brushRef="#br0" timeOffset="46193.4693">8369 1302 599,'-95'15'141,"11"1"-120,17-4-6,24-5 51,25-4 2,18-3-4,30 0-52,34-13-9,25-4-3,25-6 0,10-1-18,7 0-2,-4 1-4,-15 2-4,-17 5-12,-29 6-168,-35 4-373</inkml:trace>
  <inkml:trace contextRef="#ctx0" brushRef="#br0" timeOffset="46331.4191">8420 1319 723,'0'0'56,"0"0"-50,0 0 65,0 0 15,0 0-86,120-43-4,5 8-34,15-5-249</inkml:trace>
  <inkml:trace contextRef="#ctx0" brushRef="#br0" timeOffset="90954.7319">13208 5316 972,'0'0'137,"0"0"-76,0 0-5,-15 111-16,15-54-17,3 1-22,10-2 3,1-5-4,0-8-13,-1-6-74,-7-10-110,-6-8-338</inkml:trace>
  <inkml:trace contextRef="#ctx0" brushRef="#br0" timeOffset="91126.1027">13005 5644 1061,'0'0'146,"0"0"-76,0 0-30,0 0-35,101-35-4,-32 21-1,3 4-6,-2 2-148,1 3-322</inkml:trace>
  <inkml:trace contextRef="#ctx0" brushRef="#br0" timeOffset="91608.0904">13736 5329 690,'0'0'199,"0"0"-75,0 0-1,14-72-65,11 54-20,6 6-8,0 5-13,2 7 10,-4 4-14,-7 21-4,-6 9-6,-8 4 1,-8 3-1,0-1-3,-17-6-1,-8-2-5,-2-7-2,3-7 4,5-5-4,10-7-1,4-6 1,5 0 2,0-5-12,14-10-30,13-3-6,7 2 0,2 6 28,4 8 26,-6 2 1,-1 4 3,-5 16 26,-9 5 23,-9 4-14,-10 4-17,-6 1 11,-24 1-3,-12 0-19,-10-4-11,3-2 0,3-8-44,13-10-161,12-7-292</inkml:trace>
  <inkml:trace contextRef="#ctx0" brushRef="#br0" timeOffset="93141.2444">8672 7072 95,'0'0'799,"0"0"-684,0 0 12,0 0-20,0 0-50,0 0-20,-40-68-23,58 46-7,12-1-7,7 2 3,9 4-1,2 6-1,-6 11-1,-1 0 0,-12 17-6,-11 15 6,-11 12-1,-7 8 1,-7 3 1,-21-1-1,-7-5-2,2-6-6,5-11-1,5-6-1,7-8-6,7-10 9,6-3 5,3-5 2,0-2-4,6-16-11,16-3-7,10-1 11,4 7 3,7 6 6,5 9 1,-2 2 2,-1 22 2,-13 10 0,-15 6 2,-15 9-1,-2 0 6,-33 1 21,-12-4-17,-10-2-9,-2-8 0,2-6-4,13-10-1,12-13 0,8-7-4,7-11-13,7-21-77,4-4-136,4-4-250</inkml:trace>
  <inkml:trace contextRef="#ctx0" brushRef="#br0" timeOffset="95979.8364">10440 7092 628,'0'0'155,"0"0"-22,0 0-39,0 0-25,0 0 20,0 0-28,-16-74-11,13 69-13,3 2-9,0 2 0,0 1-2,0 0-14,0 0-11,0 0-1,0 16-4,0 12 4,12 4 6,-2 3-6,-1-1 1,-2-4-1,-2-8 4,-4-5-4,-1-7 0,0-4 2,0-3-2,0-3 4,0 0-1,0 0 3,0-3-5,0-7-1,-1-1 0,-2-1 0,-3-1 0,3 1 0,0-4 0,0 0-1,0-6 4,0-1-3,-1 0 1,1 2-1,0 2 0,1 6 0,-2 6 0,4 7 0,0 0-1,0 16-12,0 18 7,7 14 6,2 7 1,-3 4-1,-3 0-1,-3-2 0,0-5 1,-3-3 0,-7-6 0,-5-8 1,0-7-2,-1-9 1,2-8-10,2-10 2,-1-1-6,2-4 1,-2-14-10,8-4 13,4 1 2,1 0 5,1 3-6,23 2 8,9 3-3,12 6 3,12 5 1,-1 0 1,-4 2 0,-7 0-2,-6 0 1,-15-1-10,-2-3 8,-10-2 1,-6-2 1,-6-3 0,0-4 4,0-3 3,-15-1 10,2 3-5,1 4 8,3 5 9,4 7-7,4 0-9,1 28-13,0 21-2,0 11 2,0 8-1,0-2-1,0-7-3,0-7-56,0-10-31,1-10-200</inkml:trace>
  <inkml:trace contextRef="#ctx0" brushRef="#br0" timeOffset="104657.0863">11693 7175 611,'0'0'142,"0"0"-50,0 0 13,0 0-36,0 0-13,0 0-19,0 0 2,-8-65-10,8 61 6,0 1-11,0 3-5,0-1 0,0 1-3,0 0-5,0 0 1,0 0-6,0-2-5,0 2 3,0 0-1,0 0-1,0 0-2,0 0-1,0 7-3,0 12 4,0 9 2,5 4-2,4 5 3,-3 1-3,-3 0 0,-3 2 0,0-2 1,0 0-1,-6-3 0,-3-4 0,-1-4 0,4-6 0,0-7-1,3-4-1,1-4 1,1-3-2,1 0 3,0-3 1,0 0 0,0 0 0,0 0 1,0 0-2,0-5 1,0-3 0,0-2-1,0 1 0,3-2-1,8 2 1,5-1-1,2 0 1,7 0 0,4 1 1,6-2-2,1 1 1,1 0 0,-11 2-1,-2 1 0,-10 1 2,-6 2-1,-3 1 0,-2 1-1,-3 0 0,0-1-1,0-1 2,0-2 0,-5 1 2,-1-3-2,3 3 2,-2-1-2,1 0 2,1 3 3,0 3 9,2 0 3,-1 0-1,1 19-16,1 18-1,0 9 1,0 8 4,0 1-2,0-6-2,3-3 1,1-7-6,-1-8 4,1-5-23,-2-10-37,-1-7-81,1-9-129</inkml:trace>
  <inkml:trace contextRef="#ctx0" brushRef="#br0" timeOffset="106995.9594">12987 7236 392,'0'0'122,"0"0"-23,0 0-18,0 0-36,0 0-21,0 0-11,0-3-13,0 3 0,0 0-4,0 0 0,0 0-3,0 0 2,0 0-13,0 0-14,0 0-15,0 0-32,0 0-42,0 0-140</inkml:trace>
  <inkml:trace contextRef="#ctx0" brushRef="#br0" timeOffset="107584.7735">12987 7236 458,'21'-20'150,"-21"12"-36,0-4-16,0 1-15,-3-2-43,-5-3-9,-4-1-10,-2-2 1,-2 2 7,-4 4 0,-1 5-8,0 7-4,-3 1-7,-1 8-10,-2 16 4,0 6-3,6 5 0,3 2 0,8 1 1,1-2-1,9-1-1,0-6 0,0-5 0,12-3 4,3-5-4,4-6 1,2-5 3,0-5-2,3 0-2,-1-15 0,1-9 0,2-3-1,-2-1 3,-2-2-2,-3 4 0,-5 4 4,-7 5-3,-2 6 7,-5 4 12,0 4 8,0 3 5,0 0-6,0 10-19,0 17-5,0 12-3,6 13 6,1 5 7,4 3-8,-1 1 0,0-4 6,0-8-5,-3-8-2,-1-9-3,-3-6-1,-3-11 0,0-6-5,0-9-20,0 0-34,0-16-100,0-11-236</inkml:trace>
  <inkml:trace contextRef="#ctx0" brushRef="#br0" timeOffset="108756.4132">13786 7206 775,'0'0'126,"0"0"-55,0 0-11,0 0-28,0 0-25,0 0 0,-8 78 6,8-46-2,0-1 8,7-3-5,-1 0-5,2-6-1,-2-4-5,0-5 2,1-6-2,0-4 2,1-3 3,5 0 1,1-6 0,2-8-6,4 0-3,0 0 0,6 3 1,-2 4-1,1 4 0,0 3 0,1 1-2,-6 18 0,-3 3-1,-2 5 3,-8 3 0,-2-1 0,-5-1 3,0-1 0,-2-1 7,-15-3 8,-6-1-3,-7-4-9,-1-2-5,-2-8 0,3-6-1,2-2-9,1-6-55,8-15-73,4-6-213</inkml:trace>
  <inkml:trace contextRef="#ctx0" brushRef="#br0" timeOffset="109221.3827">13831 7256 25,'0'0'661,"0"0"-502,0 0-29,0 0-24,0 0-23,0 0-20,-39-56-24,39 48-19,8-2-15,19-2-4,12-2 0,13-1 0,4 1 0,3 3 1,-7-1-2,-6 1 0,-11 2 0,-12 0-4,-9 2-19,-11 4-8,-3 3-6,0 0-61,-12 0-167</inkml:trace>
  <inkml:trace contextRef="#ctx0" brushRef="#br0" timeOffset="111256.2231">12832 6196 508,'0'0'117,"0"0"4,0 0-15,0 0-36,0 0-15,0 0 11,-14 22 7,14-34 2,0-13-45,-1-11-24,1-9-1,-2-13-5,-1-8 0,-1-8 0,-2-3-2,-6-3-19,-3-4 20,-1 2 1,-5 6 1,-2 7 6,3 11-4,3 10 9,2 10 7,5 7-2,4 6-9,4 5 3,2 6-2,0 2-6,0 5-3,3 1 0,11 4-1,2 2-1,4 0-1,3 0 3,6 0-1,5 0 1,5 0 1,7 0-1,11-9 0,7-2 2,12-3-1,8-1-1,2-4 0,5 1-1,3-2 0,0-2 0,8-1 0,-4 0 1,-1-2-8,-3 1-13,-6 1 4,-4 3 3,-1 2 14,-2 3-1,1 2 1,-3 0-19,-6 0-5,-9 2-18,-10 1 12,-11 1 10,-10 2 10,-9 0 7,-8 0 3,-7 1 6,-3 2 3,-4-1 12,-1 3 10,-1-3-9,0 2-2,0 1-8,0 0-7,0 2 4,0 0 1,0 0-10,0 0 3,0 3-3,0 23 0,0 13-1,-6 15 1,3 12 0,0 7 3,3 6-2,0 6-1,0-1 0,0 1 0,0-7 1,0-9-1,5-5 0,-1-10 0,2-2-1,1-8 1,-2-2 0,-1-9 2,-1 0-2,-1-6 0,-2-6 0,0-5-1,0-4 0,0-4-5,0-3-6,-2-4 4,-8-1-4,-5 0-6,1 0-2,-3 3 7,-4 0 7,0 1 4,-6 3-3,-4-1 1,-5 1 3,-6 0 1,-9-2 0,-13 2 1,-12 2-1,-12-1 0,-13 2-4,-16 3 3,-17 1-2,-11 4-29,-7-1 1,0 2 30,7-2 1,7-3 1,8-3 1,4-4-2,13-3-115,16-2-312</inkml:trace>
  <inkml:trace contextRef="#ctx0" brushRef="#br0" timeOffset="117068.5326">8253 8400 541,'0'0'35,"0"0"-35,0 0-1,0 0 1,0 0 22,0 0-13,3 0 0,5 0 8,-5 0 23,-2 0 9,2 0-8,-2 0-16,-1 0-7,0 0-1,0 0 12,2 0-6,-2 0-9,0 0-6,0 0-7,0 0 0,0 0 2,1 0-1,1 0 4,-1 0-3,2 0 2,2 0 0,1 0-2,4 0 2,1 0 1,2-3-2,8 1-3,6-4 0,9-2 0,10-1-1,11-2 2,8-1-1,8-1-1,4 1 0,0 2 0,-1 0 0,-1 3 0,-7 2 1,-5 0 0,-2 1 0,-4 0-1,-2 1 2,-4 0-2,-2 0 0,-4 0 1,-7 2-1,-5-2 0,-6 3 0,-6 0 0,-8 0-1,-5 0 1,-5 0-2,2 0 1,-2 0 0,0 0 1,2 0-1,0 0-4,-1 0 2,-2 0-5,-1 0-5,-1 0 3,0 0 5,0 0 3,0 0 0,0 0 2,0 0 0,0 0 2,0 0 0,0 0 1,0-3-2,0-2-1,0 2 0,0-3 0,0 2 1,0 1-1,0 0 0,0 0 0,0 2 0,0 0 1,0-1-1,-1 2-1,1-1 1,-2-1-1,1 2 0,-1-1-1,1 0 1,-2-1 1,-1 1-2,1 0 2,1-1 2,-1-1-2,2 2-1,-1 0 1,-1-1 0,3 2 0,0 0 0,0 0-1,0 0 0,0-1-1,0 1 2,0 0 0,0 0 0,0 0 0,0 0 0,0 0-1,0 0 1,0 0 0,0 0 0,0-2 2,0 2 2,-3-1-1,3 0 0,0-1 2,0-1 0,0 2-3,0-1 2,0 1-4,0 0-4,0-1-6,0 1-1,0-1 0,0 2 4,0-1 0,0-1-1,0 1 2,0 1 2,0 0 2,0 0-2,0 0-7,3 0-1,0 0 4,-1 0 6,-2 0 1,1 0-1,-1 0 2,3 0 3,0 0 1,4 0 3,1 0-4,2-1 0,4-1-2,1 1-1,4-2 1,1 0 0,5 0-1,0-3 1,2 2 0,0 0 0,-5-2 5,2 3-2,-3-1 0,1 2 2,-2-1-1,2 0 2,0 2-2,2-2 0,-1 1 4,4 1-6,-2 0 0,3 1-2,-2 0 0,-4 0-1,1 0 6,-1 0-3,0 0 5,-2 0 0,-1 0-6,2 0 0,-5 0-1,4 0 0,-1 0-1,2 0 1,1 0 0,2 0-1,-3 0 4,3 0-4,-2 0 1,-2 0 0,5 0 1,-4 0-1,3 0 3,-3 0-4,0 0 1,-2 0 1,2 0-2,3 0 2,0 0 0,-2 0 5,-4 0-6,0 0 0,-3 0-1,1 0 0,-1 2 0,3 1 0,-1 0 0,2 0 0,2-2 0,-2 1-1,2-1 1,3 0 0,-3-1 1,3 2-2,-2-1 2,2-1-2,-3 1 2,6-1-1,-2 0 0,2 0 0,3 0 0,-2 0 1,0 0-1,1 0 0,-5 0 0,-2 0 0,0 2 0,-5 1 0,2-2 0,-1 0 0,-3 1 0,0 1 0,0-2 0,1 1-1,-1-1 1,3 0-1,-3-1 1,3 2 1,0-2-1,0 0 0,-2 0-1,4 0 0,-1 0 1,-3 0 1,2 0 1,-1 0-2,-1 0 0,1 0 0,-3 0 0,0 0 0,-2 0 0,0 0 0,4 0 1,1 0 2,0 0-3,0 0 1,2 0-1,-4 0-1,0 0-1,-3 3 0,1 0 1,-4-2 1,-1 2 0,1-3 0,-3 0 1,-2 0-1,1 1 0,2 1 0,0-1 0,1 1 0,-2-2 0,0 0 0,-1 1-1,2-1 1,3 0 0,1 0-1,7 0 1,-2 0 2,2 1-2,4 2 0,1 0-1,4 3 1,-2 0-1,2-1 1,-3 1 0,1-3 0,1-1 2,-1 0 6,0-1 6,0 3-1,-1-2-7,-4-1-6,-1 2 1,-2-3 0,-4 0-1,-1 0 1,-2 0 0,-2 0 0,-1 0 0,1 0 0,4-6 1,-3 3-2,0-1 0,-1 2 0,0 0 0,0 1 0,-1-1 0,3 2-2,1-1 2,1 0 0,3-1 2,0 1-4,1 1 4,-1-2-2,1 1 1,-4 1-1,3-3 0,-1 2-1,0-1 1,2-1 2,1 2-2,0-2-1,-1 2 1,1-2 0,-1 0 0,2 2-1,-2-2 1,2 1 1,-3-1-1,3 1-1,-1 2-1,2-2 4,-1-1-1,1 2-1,0-1-3,-5 1 1,-2 1-1,-2 0 2,-4 0 0,0 0 1,-3 0 0,-1 0 0,1 0 0,1 0 0,-1 0 0,0 0-1,-1 0-3,-1 0 2,-1 0 2,2 0-1,-2 0-1,0 0 2,1 0 0,1 0 2,1 0 0,4 0-1,2 0 3,0 0-3,0 0-2,-1 0 1,0 0 0,-3 0 1,-1 0 0,-2 0-1,-2 0 0,0 0 1,0 0 0,0 0 1,0 0 3,0 0 1,0 0 0,0-1-6,0-1 4,0-2-1,0 1 2,-5-3-4,-4 1 0,-4-1 2,1 1-1,0-2 0,3 1 5,3 1 6,-1-2-4,1 1-2,-2 0-3,4-1 4,-1 1-4,1-1 4,-2 0 4,-3 1 1,2 1 0,-1-1-8,-1 1 6,0-1-4,0 1 0,2 0 1,-5 1-1,4-2 1,1 2 0,-1-2 1,1 1 6,1-1-3,2 2 0,-1 1-2,5 2 0,0-1 0,0 2-3,0 0-7,0 0-1,9 9-1,13 8 2,8 5 0,9 3 2,6 5-2,-2 1 2,-1 1-2,2 1 0,-2-4-1,-4-6 0,-3-6-10,-12-7-2,-8-4 9,-8-6 3,-7 0 1,0 0 0,0-3 7,0-7-5,-6-1 1,-7 4 2,5 1 0,-4 2-4,-5 4 6,-9 0-6,-11 14 3,-11 13-2,-13 8-2,-14 5-3,-4 2-11,-1 4-111,5 0-127,14-4-350</inkml:trace>
  <inkml:trace contextRef="#ctx0" brushRef="#br0" timeOffset="121306.0458">12977 6982 208,'0'0'284,"0"0"-173,0 0-13,0 0-26,0 0-24,0 0-14,0 0-15,0-11 1,0 11 2,0-2-1,0 1-1,0 0 8,0-2-5,0 0-7,0-1 2,0-2 0,-3 0 0,1 2-6,1 0-2,-1-1 5,2-2-9,0-1 10,0 0-9,0-5-2,0-1 0,0-2-3,3-4-2,7 1 0,4-5 2,7-2-2,1-1-1,11-1 0,10 3 0,9 1 2,7 3-2,12 5 1,5 7-1,8 6 1,1 3-1,-7 5 0,-10 15-2,-14 5 3,-11 1-5,-13 1 1,-12-4-3,-3 0 3,-6-4 2,-3-4-6,-2-4-8,-1-2-2,0-4-30,-3-2 15,0 0-24,0-3-43,0 0-43,-6 0-108</inkml:trace>
  <inkml:trace contextRef="#ctx0" brushRef="#br0" timeOffset="121724.4965">13669 6872 333,'0'0'158,"0"0"-32,0 0 13,0 0-3,0 0-44,0 0-17,-17 0-23,17 0-16,8 0-22,8 0-2,11 0 0,6 1-8,4 1-4,6-2 0,-4 0-4,-1 0-44,-9-2-41,-5-9-21,-6-2-19,-3-4 28,-6-2 36,-4-2 65,-5-5 12,0 2 120,0 2 12,0 3-54,0 8 1,0 5-25,0 6-10,0 0-39,-2 14-17,-1 17-1,-4 12-1,-6 3-56,-3 1-122,-3-2-331</inkml:trace>
  <inkml:trace contextRef="#ctx0" brushRef="#br0" timeOffset="123176.0744">13036 8388 793,'0'0'110,"0"0"-54,0 0-24,0 0-11,0 0-14,88-45-6,-58 45 0,-5 9-1,-14 12 0,-5 9-3,-6 2 3,-6 4 12,-14 1-3,-7-2-6,1-4-1,-1-6 2,9-8 2,8-6-4,8-6 4,2-5-3,6 0-3,19-10-4,10-8-15,2 2-6,2 3-11,-5 8 14,-3 5 21,-1 2 1,-6 18 40,-7 5-37,-14 1 53,-3 1-27,-16-2 12,-18 1 20,-13-5-35,-7-2-16,4-6-7,3-5-2,11-6-1,11-2-3,14-9-64,11-15-90,2-4-318</inkml:trace>
  <inkml:trace contextRef="#ctx0" brushRef="#br0" timeOffset="123736.3664">14033 8358 450,'0'0'366,"0"0"-236,0 0-90,0 0 8,0 0 37,-9 83-26,7-49-28,1-1-9,-1 2-5,-2-2-11,-2-2-3,-3-4-2,-1-7-1,2-7 0,2-8-12,4-3-12,2-2-9,0 0-1,8-7-18,16-3 24,6-1 23,1-1 0,0 1 5,-1-2 1,-9-2-1,-3 2 0,-7-2 0,-6 2 0,-3 3 16,-2 3 18,0 6 14,-4 1-2,-5 10-23,1 18-15,2 7-6,3 7-2,-3 2-79,0-1-304</inkml:trace>
  <inkml:trace contextRef="#ctx0" brushRef="#br0" timeOffset="135688.2745">14340 8233 529,'0'0'91,"0"0"7,-57-102 0,35 68-7,0 1-38,-5 5-8,1 5-16,-4 5 12,-1 5 0,-7 5-9,-6 6-26,-6 2-5,-3 9 2,-2 15-3,9 9 0,4 7 0,8 15 0,5 15 3,9 7-2,6 6 14,12 1-2,2-4-10,2-1 7,19-3-3,3-2 2,9-6-4,8-8-3,10-6 0,9-12 2,10-11 0,0-16-3,3-15 2,0-2-3,0-29 10,1-15-9,-5-8 0,-9-11 1,-16-6 1,-15-5 8,-13-5 0,-16-2 8,0 1 0,-23 3-3,-17 10 1,-10 11-5,-11 15-9,0 14-2,9 12-1,11 13-4,18 4-22,11 18-59,6 24-84,6 8-68</inkml:trace>
  <inkml:trace contextRef="#ctx0" brushRef="#br0" timeOffset="136437.4151">9620 10151 818,'0'0'130,"0"0"-34,-12-77 2,12 47-51,0 2-9,-2 2-17,-1 7-8,-6 5-6,-4 8-3,-4 6-4,-7 1-3,-1 26-10,3 11-7,7 9-1,15 6 15,3 1 6,30 0-7,9-5-17,2-5 3,-2-8 16,-11-4 5,-11-4 1,-19-5 11,-4 3 11,-31-3 8,-17-2-15,-7-7-11,6-10-5,10-4-10,12-8-12,18-22-37,12-10-88,9-7-124,24-3-274</inkml:trace>
  <inkml:trace contextRef="#ctx0" brushRef="#br0" timeOffset="137078.1049">9833 10117 843,'0'0'97,"0"0"9,0 109 39,0-58-68,0-2-24,5-4-23,15-6-4,6-10-16,2-11-6,6-10-1,1-8-3,-1-6-2,-3-18-26,-4-8 5,-3-4 5,-7-1-1,-4 2 8,-7 1 2,-5 6 9,-1 7 0,0 11 0,0 10 0,0 16-10,0 20 10,8 11 0,2 1 3,5-6-1,4-9-2,8-15 1,5-14 1,2-4 4,0-27-6,-5-15 0,-6-7-6,-9-7-11,-5-3-6,-7 0 14,-2-3 7,-6 3 2,-10 7 2,3 15 17,6 18-5,7 19-3,0 20-11,0 28-7,0 17 7,0 12 1,0 1 0,0-1 0,0-9-1,0-9 0,0-17 0,4-15 27,5-20-25,3-7 2,5-26-4,6-13-13,6-9-43,-1-6 9,0-1-44,-1 2 25,4 7 28,2 14 3,-1 18 35,-9 14 7,-15 20 10,-8 19 15,-3 9 18,-27 4-2,-6-1-4,-2-4-19,5-8-18,16-9-7,11-9-21,6-12-139,9-8-290</inkml:trace>
  <inkml:trace contextRef="#ctx0" brushRef="#br0" timeOffset="138756.1213">11167 10090 825,'0'0'107,"-82"-14"34,34 14-19,2 14-54,7 16-2,9 8-27,14 6 5,13 1-19,3-1-10,9-6-6,16-7-7,5-11-1,3-9 0,1-9-1,-1-2 0,-2-15-11,-5-9-13,-4-5-11,-7-2-9,-5-5 2,-5-1-9,-5-1 12,0 8 12,0 9 9,0 15 16,0 6 2,1 23 0,4 13 13,2 7 13,3-4 0,4-5-9,2-9-8,2-9 6,5-12 5,-3-4-1,2-11-9,-2-16-8,0-6-2,-7-3 1,-4-4-1,-7-2-2,-2-2-6,0 5-3,-8 5 0,1 13 9,2 9 2,5 11 0,0 1-6,0 11-9,0 9 15,0 4 5,2-2 17,7-2-1,3-4-9,6-3-8,2-2 3,0 0-6,7 2 4,-5 1-4,3 4-1,-8 2 0,4 4 3,-8-2-2,2-2-1,0-3 1,0-7 0,3-7 1,3-3-2,1 0 3,8-13-3,1-9-1,-1-5-4,0-7-10,-5-6 9,-7-3-12,-6-4 17,-11 1-21,-1 4-1,-3 9 21,-19 9 0,-2 12 2,-1 11 0,-2 1 3,5 9-3,2 11 0,8 3 1,5 1 1,7-2-2,0-5 0,7-3 2,11-5-1,3 1-2,1 0-1,-2 3-16,-2 7 3,-5 2 11,-1 6 3,-1 5 1,-1-3 0,2-1 8,5-2 14,6-4-4,9-5-7,8-7-4,8-8 0,1-3-7,2-3 0,-2-16-1,-6-8-10,-4-5-14,-3-2-3,-14-8 13,-6 0 12,-11 0 3,-5 2 3,0 6-1,-11 4 21,-12 11 10,-4 9 0,-3 9-12,2 1-6,1 10-6,6 13 2,0 9-7,9 7-2,8 6 7,4 0-6,0-4 0,4-7-3,14-10 0,3-8-1,0-9 1,0-7-3,1-3-24,-4-17 3,0-5 3,-6-3-26,-2-5-64,-4-1 111,-3 2 0,-3 6 1,0 12 23,0 13 25,0 1 0,-10 24-39,-4 10 5,4 6 12,5 2-9,5-9-11,0-5-4,9-9-3,11-10 2,-1-9-2,5 0 5,0-19-5,0-9-3,-2-6 0,-1-4-5,-2 1 1,-5 3-2,-5 9 6,-2 9 3,-2 14 0,-5 2 0,0 16 2,0 14 17,0 4-8,-2 0 3,2-4-3,0-6-9,6-9-1,12-7-1,9-8 3,3 0 4,6-19-7,-2-9-1,-4-8-16,-6-3 1,-8-4 8,-5 3 8,-7 6 0,-4 11 2,0 10 0,0 13 9,-3 0 8,-9 26-19,3 13-1,2 10-2,5 12 1,2 12-4,10 11 4,15 9-36,6 3 37,3 4 1,-3-3 1,-8-8 1,-7-11 2,-16-20 2,-7-19-5,-32-19 1,-7-20 5,-2-3-4,9-30-2,9-17-1,20-7-20,10-7-65,7 2-165,23 3-343</inkml:trace>
  <inkml:trace contextRef="#ctx0" brushRef="#br0" timeOffset="139186.1443">13375 9887 623,'0'0'155,"0"0"17,0 0-29,0 0-10,-78-41-70,62 82-45,4 19 11,3 16-5,6 6 10,3-1-20,7-7-12,13-13-2,11-16-5,6-13-39,10-16-38,9-16-78,4-7 15,0-26-273</inkml:trace>
  <inkml:trace contextRef="#ctx0" brushRef="#br0" timeOffset="139546.0586">13711 9952 440,'0'0'538,"0"0"-360,0 0-56,0 0-77,-19 74 3,12-24-3,-3 1-17,-4-4-12,-4-6-5,1-7-3,0-9-8,6-9 1,3-9-1,3-7-8,4 0-7,1-15-17,6-5-36,22 1 39,6 1 19,5 1-6,-3-3-48,-5 0 11,-4-1-14,-6-1 33,-3-1 22,-9 3 12,-6 6 4,-3 6 56,0 8 44,0 0-47,0 22-34,-3 15 3,1 11-1,2 4-15,3 1-10,18-3-5,9-6-29,4-12-140,2-12-307</inkml:trace>
  <inkml:trace contextRef="#ctx0" brushRef="#br0" timeOffset="139986.0584">14303 9739 1298,'0'0'33,"0"0"0,0 0 12,-40 130 0,27-67-14,6 2-12,7-4-6,0-6-5,7-10-6,16-11 0,11-14-2,8-13-11,5-7-3,-1-10-15,-8-16-5,-6-3-22,-7 5 25,-7 10 17,-6 13 8,-6 1 6,-2 21 1,0 10 27,3 0 7,2-3-4,4-7-7,5-10-16,4-11-5,5 0 3,-1-19-1,-1-14-5,-3-5 3,-8-5-3,-10-3 2,-4 0-1,-19 0 1,-16 7-2,-9 11 1,-7 12-1,-6 16 0,1 8-1,2 24-5,12 10-23,11 6-66,10 0-167,9-4-347</inkml:trace>
  <inkml:trace contextRef="#ctx0" brushRef="#br0" timeOffset="140446.2383">15201 9766 1318,'0'0'8,"0"0"-2,0 0 2,-81 44 13,81 11 25,5 5-13,13 1-13,-5-6-7,-4-10-8,-9-9-1,0-12-4,0-10-1,0-13-16,-4-1-13,2-12-23,2-10-7,0 2 21,15 3-11,6 6 48,6 4 2,4 2 0,4 0-1,0-3 1,-4-3 3,-5-5-2,-8-4 0,-8-1 1,-10 0-2,0 1 0,0 6 10,-6 5 24,-1 9 3,-1 2-14,1 24-15,4 11 5,2 10-3,1 4-1,0 0-7,14-5-2,3-7-12,2-13-31,2-11-103,-3-12-243</inkml:trace>
  <inkml:trace contextRef="#ctx0" brushRef="#br0" timeOffset="140641.4588">15592 9689 968,'0'0'123,"0"0"6,70 84-42,-55-19-40,-6 11-6,-9 10-23,0 6 7,-21 1-17,-12 0-8,-7-7-29,-5-14-204</inkml:trace>
  <inkml:trace contextRef="#ctx0" brushRef="#br0" timeOffset="142740.9098">15205 11025 1028,'0'0'76,"0"0"16,0 0-4,0 0-37,0 0-29,0 0-12,-19-21-6,38 70 20,-1 13-4,-1 6-17,-7-2 0,-2-3-3,-4-6-8,-3-9-50,-1-10-20,0-11-125,-5-10-100</inkml:trace>
  <inkml:trace contextRef="#ctx0" brushRef="#br0" timeOffset="142905.983">15017 11351 855,'0'0'191,"0"0"-90,0 0-15,0 0-59,0 0-14,105-53 5,-42 34-16,4-2-2,4-1-73,-2 3-131,-8-1-173</inkml:trace>
  <inkml:trace contextRef="#ctx0" brushRef="#br0" timeOffset="143306.0653">15681 11004 1007,'0'0'122,"0"0"-30,0 0-15,0 93-20,0-47-14,-1 4-20,-1-3-2,-2-1-8,-2-5-9,-7-6-2,-3-7-2,-1-8-1,3-10-8,4-9-16,4-1-3,6-6-23,0-12-29,10-3 1,17 0 42,9 1 34,1 2 0,-1-2 0,-2 1-7,-5-1-18,-7 0-32,-5 0 5,-7 2 6,-6 4 41,-4 2 8,0 7 42,0 5 44,-1 5 19,-9 22-59,1 10 22,3 8-29,4 3-25,2-1-14,5 2-1,17 3-37,3-1-51,-4-2-200,-6-5-178</inkml:trace>
  <inkml:trace contextRef="#ctx0" brushRef="#br0" timeOffset="144254.6129">14609 11976 825,'0'0'53,"0"0"15,0 0 19,0 0-34,0 0 13,0 0 4,-23 21-22,23-51-29,3-11-11,-1-6-5,-2-14-2,0-9-1,0-11 0,-5-8-1,-10-6 1,2 1-2,-3 2 2,5 2 0,5 4 1,0 7-1,6 11 1,0 13-1,0 17 0,0 12 1,9 11 2,0 8-2,2 6 0,6 1-1,7 0 0,14 11-1,17 1 1,16 0 0,19-4 0,13-2 0,19-6 0,15 0 0,14 0 1,4-6 2,-3-1-1,-10-1-2,-15-3-1,-14-2-8,-14-3-3,-11-1 10,-15-3-1,-12 1 3,-10-1 0,-12 0 3,-11 3-3,-9 3 1,-11 3 1,-8 1 10,0 2 6,-8 1-1,-6 4-11,2 3-1,2 0-5,2 10 0,0 18-1,5 17 1,3 14 1,0 13-1,0 9 0,0 6 0,0 2 1,5 3-1,1-8-1,2-3 0,3-8 1,0-7-9,0-5 6,-3-6-3,-5-7-1,-3-10-2,0-7-2,-9-4 0,-15-6-2,-7-2 1,-13-3 5,-9 0 7,-19 2 0,-23 2 0,-23 1 1,-30 2-1,-23-1 1,-8 1 6,2-3 5,21-5 22,23-5-1,22-6-15,17-4-9,17 0-8,14-3-1,15-4-8,13 4-40,12 3-46,9 0-83,6 0-209</inkml:trace>
  <inkml:trace contextRef="#ctx0" brushRef="#br0" timeOffset="145431.3433">8744 12849 927,'0'0'103,"0"0"9,-42-71-6,42 39-44,3-2-51,27 2-10,12 4-2,10 8 1,7 13-1,-6 7 2,-4 14-2,-13 23-1,-14 10-1,-14 12 0,-8 1 3,-14-1 1,-23-3 1,-5-7-4,-3-4 2,4-7-9,6-8-7,9-9-1,10-10 7,8-9 3,8-2-15,0-12-60,13-10 12,12-5 18,8 3 7,3 7 1,3 7 12,5 10 32,3 0 4,5 16 80,0 10 8,-7 6-52,-8 0-12,-19 2 3,-18 3-8,-19 0-8,-31 5 1,-19-2-10,-14-1-1,-5-8 1,3-10-3,15-11 0,21-10-1,21-5-2,22-26-66,6-12-204</inkml:trace>
  <inkml:trace contextRef="#ctx0" brushRef="#br0" timeOffset="146086.3286">10606 12869 1095,'0'0'5,"0"0"-5,0 0-4,0 0 4,24 106 21,-18-45-3,-3 3-8,-3-3-6,0-6 3,-8-7 1,-14-8-1,2-8-5,-2-8-2,4-8-1,5-9-4,5-7-24,7 0 7,1 0 8,6-7-13,22 3-9,17 4 26,4 0 8,2 0 1,-8 0 1,-4-5-2,-5-9 2,-4-7 4,-6-6 22,-8-1 23,-10-2-4,-6 6-20,0 5 7,-19 9 33,-5 10-21,-3 0-14,-1 20-6,-2 13 2,6 11-13,6 5-7,11 5-6,7-2-1,0 2-51,13-6-67,2-6-310</inkml:trace>
  <inkml:trace contextRef="#ctx0" brushRef="#br0" timeOffset="146932.9993">11690 12957 846,'0'0'123,"0"0"-7,0 0-3,0 0-72,0 0 8,41 73 11,-32-15-19,-3 5-17,-6 0-6,0-4-7,0-9-7,-14-7-3,-2-9-1,4-12 0,1-9 0,3-12-9,3-1-12,2-7 1,3-14-19,0-6-7,12 0-24,12 6 0,3 6 37,6 6 23,1 4 4,6 2 4,0 0 2,-2-4 1,-7-3 2,-6-3-3,-7-1 1,-9-1-1,-7 1 1,-2 3 10,0 2 37,-11 9-4,-7 0 0,1 17-9,0 18-7,2 13-5,8 6-12,5 2-10,2-1-1,13-4-63,17-6-86,6-8-263</inkml:trace>
  <inkml:trace contextRef="#ctx0" brushRef="#br0" timeOffset="147746.2476">13303 12943 851,'0'0'122,"0"0"-7,2-75-37,-2 48-14,-11 0-19,-11 2-6,-8 4-23,-10 9-11,-8 12-4,2 3-1,0 24-1,10 12-1,10 7 2,11 3 1,8-1 3,7-4-3,0-9-1,12-10-1,12-8 1,4-10-1,9-7-14,4-1 3,-1-21-17,2-4 4,-5-7 16,-9-1 8,-5 2 1,-11 2 4,-8 8 0,-4 9 11,0 12 14,0 2 0,0 30-20,0 20-2,0 14 13,-1 4-12,1-1 14,0-9-11,0-10-9,0-9-2,0-9-35,0-7-24,0-8-134,1-9-162</inkml:trace>
  <inkml:trace contextRef="#ctx0" brushRef="#br0" timeOffset="150736.1307">14470 13116 913,'0'0'32,"0"0"27,0 0 2,3-72 8,-3 52-25,0 0-20,-12 0-9,-12 4-7,-10-1-2,-6 6-4,-2 7-4,0 4 2,3 11-2,8 22-1,7 13 3,8 4 0,11 3 0,5-10 6,8-8-4,18-13 0,10-11-1,10-11 3,2 0-3,3-15 0,-6-12-1,-7-4-2,-8-2 2,-10 1 0,-7 6 10,-7 11 8,-6 11 9,3 4 3,0 32-21,3 20 5,2 18 17,2 7-20,-6 5 1,-4-7-12,0-8 1,0-10-2,0-16-34,0-8-22,2-14-52,17-10-124</inkml:trace>
  <inkml:trace contextRef="#ctx0" brushRef="#br0" timeOffset="153965.9601">8383 14585 844,'0'0'10,"0"0"-7,0 0 17,0 0 50,0 0-12,0 0-33,-15-72-23,15 36-1,0-8 3,0-10-1,0-14-3,1-12-6,-1-15 1,0-18 2,0-8-4,0-8 6,0-3-2,0 0 3,0-1 2,-3-6-2,-4 4 2,3 2 1,4 13 12,0 22 28,0 23-22,11 21-6,0 20 7,-2 10-6,-2 6-15,2 4 2,-3 4 0,0 3-3,-3 3 0,-1 1-1,1 2-2,-3-1 2,0 2-1,0-1 2,0 1 0,0-2 1,2 1 0,1-3 1,5-1-2,3 0 0,5-1 0,2-1-1,4 3 1,0-1 0,1 1-1,-1 0 1,2 1 0,-2-1 0,-3 2 0,0 2 0,-4 0-1,7 0 1,-1 0-1,9 0 1,4 3 0,7 3-1,8-1 1,6 0-1,6-1-2,5-1-4,5-2-1,16-1 1,11 0 7,14 0 0,13-13-2,10-3 0,5-4 1,5-1 1,0 1 1,-5 1 7,-9 3-4,2 1-1,-6-3 2,2 4-5,1 0-1,-3 4-4,1 2 5,-4 2 0,-6 5 0,-6 1-1,-14 0 2,-5 0-1,-9 8 0,-2-1 0,1-1 0,-2-4 0,5 0 0,5-2-3,6 0 3,7 0-4,1 0 1,-1 0-10,-2 0 3,-7 0 6,-2 0 4,1 0 1,1-4-1,4-3 1,7 1-1,-3 3 0,-3 3-1,-1 0-2,-3 0 2,-7 0 0,-5 0 1,-5 3 1,-6 0-1,-1-2 0,-5 1 0,0 2 0,5-1 0,7-1-6,-1 1-43,-3-3-7,-10 0 9,-10 0 25,-13 0 13,-8-3 8,-10-4 1,-7 0 11,-4-4 12,-7 0-7,0 0-11,0-2 1,1 3-6,-3 0 1,0 2-1,-3 3 1,-1 2-1,0 1 12,0 2 3,0-2 1,0 2-10,0 0-6,-3 0 2,0 0-2,3 10 1,0 2 1,0 0-2,0 0 3,0 1-2,0-1 0,0 2-2,0 1 2,0 5 3,0 3 3,0 5 0,0 5-4,0 6 2,1 16-3,9 13 0,-1 11 3,2 12-4,-3 5 2,-4 5 0,-1 1-3,-1-1 1,4-1 0,3-4-1,3-3 0,5-3 0,3-2 0,1-2 0,-3-3 0,-6-8 0,-5-11 0,0-11 1,-4-9-1,-1-7 0,1-9 2,-3-7 0,1-6 0,-1-7-2,0-3 0,0-3 5,0-1 14,-13 1 3,-3-1-11,-7 2-10,0 0 1,0-1-2,-1 1 0,-3-2 0,-1-1 0,-6 2-1,-4-1 1,-3 4-3,-3 2 2,-6 0 0,-6 0 1,-6 3 0,-8-1-1,-2 0-7,3 1-4,-4-2-4,0 1 1,-4 1-1,-7-2 8,-4 2 3,-5-1 5,-2-1 1,-4-1-1,0 2 0,0-1 1,-5 1-1,-2-3 0,3 0 1,0 0 0,3-2 0,0-1-1,-2 0-4,-2 1 3,1 2-5,-4 2 3,-4 2-4,-3 2-1,-9 0 8,1-1 0,-3 0-3,2 1 5,4-4-4,2 2 2,-2-1 0,-2 2 0,-1 2 0,-2 1 0,-1 3 1,4 0 0,5-2 1,9 2-2,6-1 1,9-2-2,-1-3 2,2-3-1,0 0 0,-4-3 0,-1 0-1,2 0 0,6-2 1,7 1 2,1-1-2,4 0 1,0 1-1,4-1 0,5 0-2,-6 0 2,1 2-2,-1 2 2,2 0 1,8-1-1,8-1 1,10 3 1,3-4-2,8-3 0,7-1 0,6 0 1,5 0 7,5 0 30,1-4-29,-6-2-4,0 2-3,-1 3-1,-4 1-1,7 0-1,1 0 1,-2 0 0,9 0 0,-2 0 1,3 0 0,0-3 5,2-2 7,0 3-2,0-1 0,0 0-3,0 0 0,0 1 8,-3-1 1,2 0 2,1 0-8,-2-1-2,2 0-5,0 0 5,0-1 4,0 0-7,0 0-2,2 1-1,1 0-2,0 1-1,0 0 0,0 0-5,0 0-36,0-1-44,4 0-48,8-5-136,5-3-396</inkml:trace>
  <inkml:trace contextRef="#ctx0" brushRef="#br0" timeOffset="172965.34">18996 776 336,'0'0'137,"0"0"-61,0 0 7,0 0-4,0 0-23,0 0-15,0 0 2,0 0-16,-17-7-8,17 7-4,0 0 2,0 0-5,0 0-4,0 0-4,0 0-3,0 0 3,0 11 2,0 4 25,0 5-16,0 2-4,3 1 13,0 4-4,1 2-12,-1-1 7,1 0-4,1 2-9,1-1-2,0 4 10,1 2-7,-1 3-2,0 0 10,2 3-10,-1 2 0,0 1 3,1 3-3,0 1 1,-1-1-2,2-4 0,-3 0 0,1-7 1,-2-3-1,2 0 0,-1-3 0,-1 3 0,1 1 0,-3-2 0,0 4 0,0-3 1,-3 0-1,1 1 0,2-2 1,1 1-1,0-1 0,0-4 0,1 1 0,-2-3 0,0 2 1,1 4 0,0-1-1,1 1 0,-2 5 0,0-1 0,-2 6 2,2-2 1,0 6 1,1-2 11,-1 5-9,0-3-2,1-2 2,-1-1-6,0 0 2,-2-1 3,2 4 2,-3 4 1,2 4-3,-2 2 0,0 3-1,1 0 0,1 0-2,2 0 4,-1 2-1,2 1 0,-1 1-2,0 2 7,0 2 1,0 5-9,-1 1 3,0 3-1,2 1 4,-2-3-5,-2 1-1,3-2 0,-1 2 1,-1 1-1,2 0-1,1 2 0,-1-2 0,4 3 2,1-1-3,-3 0 0,-2 2 0,1 3 10,-1 0-6,-1 1-2,4-5 3,0-2 0,-1 1-2,1 1 2,2 1-4,-2-1-1,1 5 2,-2 0-1,0 0 1,3 2 0,-2 3-1,1 1 1,-1 3-2,0-3-1,0 1 1,-1-2 4,-2-1-2,-1 3-1,-1-2 0,-1-2 0,2 2 0,0 0 1,-2 2-3,1 5 4,-2 2-5,0-1 6,1 1-6,-1-1 3,2-1-1,-1-1 1,1-1 2,-2-2-3,3-2-2,-3 0 2,0-1 0,4 6 1,-2-2-1,1 1 1,4-1 0,-4-1 0,0-2-1,0 1 0,-1-1 1,-1-1 2,1-1-3,-2-2 1,1 1 2,1 2 1,-1 4-1,2 3 1,-1 0-4,5 16 2,-3 6-1,0-1 10,0 2 22,-4-18-31,0-9 0,0-2-2,0 1-3,0 0 3,0 0 3,0-4-3,0-4 2,-1-1-2,-4 0 1,0 3-1,-3 0 1,0 1-1,-1-2 0,-1 3 0,1-4 0,0 3 0,3 3 0,-3-2 0,5-1 2,-2-4-2,4-4 0,1-2 5,-1 0-5,-1 1 4,-3 0-4,-1 0 1,-1 1 0,2 0 0,3 0-1,-1-1 4,1 2-4,-3 0-2,2 0 2,-1-2 2,3-4 3,1-4-4,-1 0-1,-1 0 3,0-1-3,0-2 2,2-1-2,-1-2 0,0 0 3,2-1-3,0-3-3,0-3 3,0-2 0,0-3 1,0 1-1,0 0 2,0-4 0,0-1-1,0-6-1,-2-8-2,-5-4 2,4-8-1,-2-6 0,2-6-3,3-8-9,-1-1-9,1-7-27,0-22-18,0-18-156,-5-19-349</inkml:trace>
  <inkml:trace contextRef="#ctx0" brushRef="#br0" timeOffset="176066.4576">20836 2056 863,'0'0'116,"0"0"-37,0 0 41,0 0-46,-12-74-59,37 50-8,10 0-2,11 2-5,3 5 1,-3 9 4,-5 8-3,-11 4 0,-10 22 1,-11 13-3,-9 7 6,-3 8-1,-26 1 2,-9-3-5,-2-4 1,6-7-3,9-13 1,12-10 1,9-9-2,4-9-5,0 0-11,12-10-4,18-11 0,11-3 9,4 1 4,4 8-3,-5 5 7,-2 10 1,-2 0 0,-3 25 2,-7 15 3,-8 15 4,-16 7 1,-6 7 5,-25-1 19,-19-7-13,-9-11-3,-4-11 2,4-13-8,12-11-5,10-15-5,13-2-18,17-32-74,1-16-294</inkml:trace>
  <inkml:trace contextRef="#ctx0" brushRef="#br0" timeOffset="177087.7634">22765 2105 757,'0'0'148,"0"0"-19,-15-86-48,15 62-5,11 2-17,17 7-36,9 8-14,6 7-3,-1 12 2,-4 24-8,-7 15 0,-4 8 2,-9 8-2,-12-1 1,-6-2 0,-8-7 0,-22-4-1,-5-8 0,-1-8 2,0-9 1,6-12-3,8-10 1,7-6 1,6-16 7,6-14-8,3-9-1,3 6-16,19 9 0,8 12-1,5 12 5,3 8 11,4 17-4,1 7 4,3 1 1,-5-4-1,-5-3 1,-5-9 0,-10-6 1,-11-5 0,-5-6-1,-5 0 3,0-6 13,0-17 9,0-12-25,0-6-5,0-3-59,7 2-136,20 5-301</inkml:trace>
  <inkml:trace contextRef="#ctx0" brushRef="#br0" timeOffset="177788.9189">24664 2005 781,'0'0'165,"0"0"-82,0 0 52,0 0-58,0 0-40,0 0-24,0 0-8,-52 15-2,52 1 4,8 1-4,13 3-2,4-1 8,6 1-5,0 3-4,5 4 3,2 0-3,-1 5 4,-4 0-3,-8 1 0,-5-2 1,-10-4-1,-4-4 1,-6-1 1,0-5-2,-13-2 6,-11-4 3,-6-2-2,-6-5-8,-3-4 0,0 0-16,5-21-37,7-7-104,9-6-130</inkml:trace>
  <inkml:trace contextRef="#ctx0" brushRef="#br0" timeOffset="177966.8395">24676 1982 827,'0'0'81,"0"0"24,0 0-9,76-73-40,-43 58-5,6-1-31,4 2-17,2 2-3,-3 5-28,-2 3-135,-4 3-263</inkml:trace>
  <inkml:trace contextRef="#ctx0" brushRef="#br0" timeOffset="178586.193">26303 1812 985,'0'0'116,"0"0"12,0 0-13,0 0-40,0 0-29,0 0-16,-17-37-16,14 37-9,3 27-5,0 15 0,0 19 0,0 10 10,0 2-8,0 0-1,0-8-1,0-8 0,0-10-4,0-10-26,0-6-73,0-8-194</inkml:trace>
  <inkml:trace contextRef="#ctx0" brushRef="#br0" timeOffset="194631.1833">20900 11473 899,'0'0'70,"0"0"-23,-6-81 23,6 41-24,4-1-10,4 3 10,-5 8-12,-3 9-15,0 10-2,-16 10-2,-8 1 0,-5 11-15,0 17-4,3 8 4,9 3-1,12 2 1,5 2-3,13 2-2,18-5 0,7 1 4,2-4-1,-4-5 1,-9-5 1,-12-6 0,-14-1-2,-1-3 4,-25-1 2,-16-4 7,-8-3-7,0-8-4,7-1-13,8-17-30,13-16-78,12-4-50,9-6-213</inkml:trace>
  <inkml:trace contextRef="#ctx0" brushRef="#br0" timeOffset="196157.6336">21076 11378 63,'0'0'579,"0"0"-440,39 102-12,-22-72-53,2-7-32,2-9-21,4-8-8,-1-6-3,0-6 0,-2-18-4,-4-9-5,-2-4-1,-5-6-1,-8-3 1,-3 0 1,0 4 0,-14 4 1,-9 10 0,-6 12 17,-2 14 26,-3 4-7,-2 32-18,1 16-1,7 11 9,13 4-1,15-1-3,0-6-12,26-9-6,10-9-1,8-13-2,2-11-1,8-13-1,0-3 0,-3-24 1,-2-14-2,-10-11-3,-10-5-22,-12 2-14,-14-2 0,-3 3 13,-5 6 15,-10 11 11,0 14-1,2 13 1,4 7 10,1 17 8,3 18-11,5 9 7,0 2 9,1-6-8,17-7-12,6-12-1,4-7 0,5-10 0,1-4-2,-1-5-3,-3-16-7,-8-6-47,-10-4-20,-7-4 20,-5-1 21,0 4 30,-1 8 6,-7 10 10,3 14 6,4 6 8,1 24-2,0 14 24,0 4-7,0 2-5,7-8-8,7-4-11,5-8-4,5-9 8,0-10-11,-1-8-4,-1-3-3,-6-10-1,-2-12 0,-8-10-8,-2-2 2,-4-5 0,0 2 0,3 8 0,3 8 4,4 16-5,4 5-6,5 26 8,4 13 5,2 8 8,-4 2 0,3 1-1,-5-5 2,-1-10 7,-3-10-10,-5-11 3,-3-9-3,-3-5 4,-1-7 0,-2-20 2,-1-11-11,0-8 1,0-4-2,0-1-8,2 4-20,7 9-38,6 13-57,4 11 7,2 11-34,0 3-33,-2 0 20,1 14 139,-4 2 24,2 2 66,-3 2 95,1 1-35,-1 0-43,3 0-5,-1-4-13,-1-3-7,1-7-15,0-7-16,1 0-10,-1-10-8,2-14-6,-2-6 0,-3-5-3,-6 0-6,-8-3-3,0 1-14,-6 2 5,-15 5 18,-3 11 0,-2 9 14,0 10-4,-3 8 10,4 22 11,3 13 4,8 6-4,11 4-10,3 0 2,8-4-2,17-5-11,8-6-7,7-10 4,2-12-1,6-13-4,-1-3 1,0-25-3,-4-11 0,-4-11-6,-14-2-42,-10-5 22,-12 1 1,-3-3-35,-4 6 15,-14 9 23,1 16 22,0 12 0,3 13 29,2 3 9,3 23-3,3 12 8,6 6-13,0 0 1,3-3-14,18-8-10,7-7-5,2-9 3,4-10-4,1-7-1,-2-5-2,-1-21-23,-5-9-1,-4-8 9,-10-5 2,-7-2 9,-4 5 4,-2 9 2,0 15 0,0 15 1,0 6 25,-5 26-13,1 18 10,-2 11 1,1 5-14,2 2-10,3 1-1,0-2-24,3-4-93,8-9-160</inkml:trace>
  <inkml:trace contextRef="#ctx0" brushRef="#br0" timeOffset="197768.9283">6361 13146 789,'0'0'122,"0"0"-54,0 0 6,0 0-6,0 0-7,0 0-39,-60 23-19,60 24 18,11 1-8,13-7-6,4-10 1,5-14-6,1-11-2,-1-6 0,-3-13-13,-8-19-10,-11-11 9,-11-5-16,0-1 8,-19 4 22,-16 6 2,-7 11 15,-7 12-14,3 11-3,4 5 8,11 25-8,14 18-6,13 7-2,4 6-9,21-7-45,16-10-44,6-14-273</inkml:trace>
  <inkml:trace contextRef="#ctx0" brushRef="#br0" timeOffset="197982.9941">6691 12845 1052,'0'0'93,"0"0"-78,-28 96 13,26-20 36,2 19-30,2 14-21,11 3-2,-1-3-11,4-10-1,4-19-51,8-19-87,7-23-116,-1-21-410</inkml:trace>
  <inkml:trace contextRef="#ctx0" brushRef="#br0" timeOffset="198182.2007">6955 13216 958,'0'0'86,"-2"113"-8,2-30 36,0 12-40,5 2-42,9-1-21,2-6-6,-1-12-5,9-14-20,1-21-89,5-21-106,-3-22-224</inkml:trace>
  <inkml:trace contextRef="#ctx0" brushRef="#br0" timeOffset="198419.7209">6979 13243 880,'0'0'91,"0"0"-28,3-95-2,18 81 29,16 12-65,6 2-15,6 32-9,-2 16 5,-8 11-4,-12 6 1,-16-5-1,-11-3 2,-16-5-3,-15-8-1,-7-9-4,2-15-44,5-20-84,9-3-72,6-29-612</inkml:trace>
  <inkml:trace contextRef="#ctx0" brushRef="#br0" timeOffset="199532.0733">22846 12152 842,'0'0'88,"0"0"6,0 0-24,0 0-30,-29 82 2,29-37-5,3-2-11,17-8-19,4-10 1,3-9-3,4-13-4,2-3 0,-2-19-1,-3-13-2,-7-8 1,-13-2-10,-8-3 6,0 0-3,-24 1 6,-9 8 2,-4 14-2,-4 15-1,2 7-10,5 27 3,15 15 1,10 7 5,9 4-31,12-8-69,19-10-94,10-14-275</inkml:trace>
  <inkml:trace contextRef="#ctx0" brushRef="#br0" timeOffset="199750.6602">23271 12028 437,'0'0'561,"0"0"-445,0 0 20,0 0-75,-60 84-29,44-13-5,2 10 2,-2 9-14,1 0-12,2-6-2,7-9-1,3-14-34,3-10-36,6-11-89,14-20-144,6-17-513</inkml:trace>
  <inkml:trace contextRef="#ctx0" brushRef="#br0" timeOffset="199916.204">23366 12393 957,'0'0'105,"-1"114"25,1-41-53,0 6-36,0 0-28,6-5-7,4-11-6,4-14-7,-4-15-51,-1-16-85,-3-16-58,-6-2-223</inkml:trace>
  <inkml:trace contextRef="#ctx0" brushRef="#br0" timeOffset="200109.7565">23383 12325 294,'0'0'296,"0"0"-80,103-39-71,-65 39-27,-3 21-11,-10 15-51,-16 9-13,-9 6-9,-15 2-9,-26-1-19,-10-3-6,-8-10-55,4-11-164,8-16-347</inkml:trace>
  <inkml:trace contextRef="#ctx0" brushRef="#br0" timeOffset="201906.0557">24220 13268 892,'0'0'90,"0"0"-12,0 0 18,-14-77-58,10 32 0,-1-11-20,2-12-11,-1-21-6,-2-17 0,-2-17 0,-2-15-2,-2-7 5,-1-3-5,-7 2 1,-1 10 0,-4 12 0,0 15 0,1 16 12,2 17 2,6 16-7,0 14 8,7 14-4,2 8-1,4 7-8,1 5 2,2 6 2,0 1-6,0 5 0,0 0-2,0 0 0,12 0 0,10 3 2,8 4 1,9 0-1,7-1 0,8-3 0,12-1 0,13-2 0,16 0 1,16 0 0,9-7-1,7-7-4,0 2 2,2 1-3,-7 2-12,0 5 7,0 1 4,4 3-6,5 0-6,3 0-4,8-1 9,3-2-6,-1-2 6,1 0 6,-6-2 7,-6 0 4,-3-2 3,1-1 10,-3-1 2,5-3-6,2-3-12,1 0 1,4 0-2,0 0-2,-8 3 1,-8 0 2,-14 0 3,-6 1-4,-10-3 0,-5 1-2,-5 0 2,-7-1-14,-2-1 12,-4 0-4,0 2 3,-5-1 1,-3 2 2,-7 3 0,-10 1 1,-15 1-1,-10 1 1,-14 2 1,-7 0 13,0 1 19,0-1-23,0 1-6,-3 2-5,0 0 1,2 3-1,-1 0 0,1 0-4,-5 0 1,2 7 2,-5 14-1,-6 8 0,1 11 4,1 11 3,-1 13-1,8 7-2,3 13 12,3 13-9,0 11-5,11 3 3,11 6 6,2-4-7,-4-1 0,-3 2-2,-3 0 1,-4-2-1,-4-3 0,-3-9-1,0-10 2,0-17 0,2-14-1,2-15 0,-3-16 0,-2-9 0,-2-8 0,0-4-2,-6-1 1,-12-2 1,-3-1 0,-4 0 0,-1 0-1,-2-1 1,-2 3 0,-4-3 0,-6 1 0,-5-3 0,-7 1 0,-6-1 1,-8 2-1,-7 2 0,-8 0-2,-11 2-6,-11 2-3,-7 1 2,-7-2 2,2 2 5,-3-2 2,-4 0-1,-9-3 1,-8 0 0,-5 2 0,-10-2 1,-3-1 0,-6 0-1,-2-1-1,1 0 1,7 1 0,8-3 0,8 1-2,7 2 4,3 1 0,9 4-2,2 2 0,10 3-3,3 3 1,2 1 2,6-2 0,5 1 0,6-1 2,8-1-2,5-1 1,8-2 0,7 1-1,4-4-1,4 0-11,2-2 2,4 3-2,6-2 6,4 0 4,5 0 1,4-1 1,3-1 0,3-2 1,6 0-2,2-2 2,4-1-1,0 2 3,0-2 3,-1 1-4,-3 2 0,-3 3 0,1 0 6,0 1-3,3 0-5,3-1 0,4 0 1,2-3-1,3-2 0,0-1-1,0 0-2,0 1-18,0-1-42,0 6-73,0-2-50,0-1 27</inkml:trace>
  <inkml:trace contextRef="#ctx0" brushRef="#br0" timeOffset="202034.3577">24141 13297 932,'0'0'87,"0"0"-55,0 0 13,0 0-45,0 0-32,0 0-359</inkml:trace>
  <inkml:trace contextRef="#ctx0" brushRef="#br0" timeOffset="469676.4189">21245 3734 653,'0'0'166,"0"0"-42,0 0-5,0 0-31,0 0-3,0 0-15,0 0 5,0-12-29,-5-22-23,-3-9-15,0-7-4,-1-3 1,-3-2-5,-1-3 7,-3 3-4,0 5-2,4 12-1,2 14 0,6 11 1,0 8-2,3 5-2,1 0-12,0 1-32,0 16-46,12 5-42,0 0-102,-3-1-166</inkml:trace>
  <inkml:trace contextRef="#ctx0" brushRef="#br0" timeOffset="469987.5802">20985 3381 650,'0'0'114,"0"0"-10,0 0-11,0 0-42,0 0 11,0 0 0,-7-9-14,23-12-20,4-10-13,5-8-3,2-5 1,-2-4 2,-1 1 8,-7 9-10,-3 10 3,-6 14 1,-5 9-6,6 5-11,6 17-11,6 16 3,9 5 5,5 3 0,4-4-49,9-4-90,10-7-133,3-10-549</inkml:trace>
  <inkml:trace contextRef="#ctx0" brushRef="#br0" timeOffset="471100.9815">21342 3070 776,'0'0'143,"0"0"-60,0 0-7,0 0-27,0 0-14,0 0-17,-3-11-18,12 26 2,13 10-2,9 4 9,7 3 4,11 3 2,12-2-5,14 0-6,16-8 5,17-5 6,8-10-5,8-9-7,-4-1-3,-8-8 0,-10-13 1,-20-5-1,-23-4 0,-21-2 0,-16-3 1,-11 1 8,-7 2-7,-4 2-1,0 7-2,0 7 1,0 6-1,0 4 1,0 5 0,0 1 0,0 0-10,0 0-33,0 0-29,0 0 1,0 8 15,0 2-15,0-2-45,0-1-85,-3-3-13</inkml:trace>
  <inkml:trace contextRef="#ctx0" brushRef="#br0" timeOffset="471389.7671">22444 2978 730,'0'0'134,"0"0"-25,0 0 3,0 0-28,0 0-25,0 0-17,-64-18-26,79 18-16,17 0 4,14-3-1,8-4 3,4-4-2,-5-2-2,-8 3-2,-11 3 0,-14 7 2,-10 0-2,-7 15-7,-3 18-7,0 13 14,-18 7 1,-2 2 0,3-3-1,5-3-4,6-7-71,6-7-73,0-5-49,2-9-418</inkml:trace>
  <inkml:trace contextRef="#ctx0" brushRef="#br0" timeOffset="506802.1861">22588 3648 909,'0'0'37,"0"0"-36,-8 73 9,8-25 14,0 0-10,0-2-6,0-4-3,0-6-5,2-4-2,-2-5-35,0-7-120,0-6-300</inkml:trace>
  <inkml:trace contextRef="#ctx0" brushRef="#br0" timeOffset="506987.2953">22388 3906 960,'0'0'77,"0"0"24,0 0-26,0 0-52,0 0-17,0 0 0,103-21-2,-60 13-4,-1 0-31,-3 1-156,-5 1-223</inkml:trace>
  <inkml:trace contextRef="#ctx0" brushRef="#br0" timeOffset="507623.0604">22941 3737 650,'0'0'232,"0"0"-145,0 0 44,0 0-48,0 0-55,0 0-28,-6 37-1,8 7 1,5 5 0,-4 0-1,-1-4-101,1-7-131</inkml:trace>
  <inkml:trace contextRef="#ctx0" brushRef="#br0" timeOffset="508656.4845">21152 1289 936,'0'0'33,"0"0"10,0 0-29,0 0-14,0 0 0,-1 92 0,16-55 5,4-7-5,2-12 2,-3-8 2,1-10-2,-2 0 3,-1-24 6,-7-10 1,-4-4-7,-5 0 2,-2 4 5,-14 6 33,-7 4 1,-2 5-17,0 9-18,0 7-5,3 3-6,3 9-11,4 12 2,6 10-41,9 0-73,3 0-119</inkml:trace>
  <inkml:trace contextRef="#ctx0" brushRef="#br0" timeOffset="508936.3801">22683 1330 1082,'0'0'8,"0"0"66,0 0 26,0 0-60,0 0-17,0 0-23,-22-27-10,22 60-7,3 15 17,3 10 5,1 0-5,5-2-69,5-11-148,5-7-517</inkml:trace>
  <inkml:trace contextRef="#ctx0" brushRef="#br0" timeOffset="509456.5284">24302 1195 778,'0'0'67,"0"0"18,0 0-19,0 0-54,0 0-12,88-54 0,-58 54-1,-4 10 1,-7 13-4,-12 4 2,-7 3-4,-6 6 6,-18 0 2,-6-2 4,2-7 5,6-6 10,9-7 14,10-7-3,3-4-20,2-3-9,24 0 2,18 0-5,19-5-8,15-7-134,11 0-384</inkml:trace>
  <inkml:trace contextRef="#ctx0" brushRef="#br0" timeOffset="509962.1694">25712 1126 817,'0'0'86,"0"0"-49,0 0 60,0 0-52,0 0-32,0 0-2,100-60-1,-73 60-9,-5 10 13,-7 10-12,-7 5 3,-8 7 2,0 0 0,-25-3-2,-6 0 1,-2-8-6,3-2-5,9-8 1,9-6-12,10-3-2,2-2-7,10 0-2,23-6-1,10-4 28,8 2 2,-5 4 0,0 4 6,-7 0 25,-6 18 7,-6 7-5,-11 9-12,-13 1 4,-3 4 4,-19 0-5,-19-2-15,-9-2-11,-1-3-10,-1-6-211,1-1-684</inkml:trace>
  <inkml:trace contextRef="#ctx0" brushRef="#br0" timeOffset="510895.9371">25601 3434 650,'0'0'242,"0"0"-157,0 0 59,0 0-40,0 0-51,0 0-30,-70 58-8,43 7-1,2 16 18,8 5-11,10-3-9,7-5-11,9-8-1,30-7-2,19-9-57,15-13-85,5-14-147</inkml:trace>
  <inkml:trace contextRef="#ctx0" brushRef="#br0" timeOffset="511555.9205">26407 3715 684,'0'0'164,"0"0"-87,0 0-46,0 0-23,-10 92 23,5-44 13,5-1 6,0-4-21,0-7 15,8-10-16,8-6-10,2-9-9,6-11 4,1 0 7,3-17-2,2-15 2,-5-8-19,-5-2 6,-10-3-4,-10-7 0,0 2-2,-24 0 16,-8 7-17,-3 18-1,1 11-3,3 14-2,4 0-7,4 20-27,10 6-35,13 5-72,0-1-127,20-8-210</inkml:trace>
  <inkml:trace contextRef="#ctx0" brushRef="#br0" timeOffset="512086.1266">27121 3503 994,'0'0'31,"0"0"80,0 0-6,0 0-96,-47 78-6,38-16 24,6 2-3,3-7 3,0-5-12,10-13-11,11-9-3,7-10-1,4-11-1,1-7-1,2-2-25,-2-14-27,-3-12-23,-5-7 33,-9-2 16,-6 0 28,-6 5 7,-2 11 17,-2 10 14,0 9 20,0 3-33,-2 22-23,-4 9 1,2 5 15,4-5 4,0-4-15,19-7 2,5-5-5,4-8 7,1-7-7,-1-3 0,-2-2-3,-2-16 9,-5-6-7,-7-3 2,-8-6-4,-4-4 5,-12 0 16,-22 5-21,-14 9 5,-8 9-3,-3 9-6,4 5 1,14 2-43,9 15-12,16 4-87,4-1-111,9 0-514</inkml:trace>
  <inkml:trace contextRef="#ctx0" brushRef="#br0" timeOffset="513597.2692">26580 3781 160,'0'0'187,"0"0"-164,0 0 74,0 0 10,0 0 7,0 0 8,0 0 8,-46-71-44,46 68 0,0 3-28,0 0-14,0 0-29,0 25-13,0 13 5,0 13 29,0 4 8,0 1-22,0 0-5,0-6-9,0-6-4,0-10-3,0-9 1,0-10-1,0-8-1,1-7 1,1 0-1,-2-12 0,0-16-3,0-13-21,0-9 8,0-6 10,0-3-5,-11-3 11,2 1-7,0 8 7,1 12 0,2 16-3,3 16 1,0 9-1,-2 14-7,-3 23-8,0 13 16,0 7 2,4-4 0,2-2 1,2-3 6,0-7-5,0-7-1,0-10-1,0-10 0,3-7 2,-1-7-2,2 0 0,-1-15-2,3-16 1,-3-12-22,0-6 4,-3-6-6,0-7 21,0-3 4,0 9 0,0 10 0,0 21-2,-2 17 2,-1 8 8,-1 19-8,1 25-3,2 15 3,-1 8 3,2-4 0,0-4 4,0-6 3,0-7-8,6-8 2,3-10-4,-3-9 1,-3-11-3,2-8-4,-4 0-3,1-17 1,-1-15-1,-1-9 1,0-10 3,0-4 5,0-7-1,0 1 2,-1 5 1,1 14 9,-2 16 3,2 19 7,0 7-9,-1 28-12,-1 13-4,2 9 1,0-3 4,0 0-1,0-3 0,0-3-32,5-6-155,3-8-348</inkml:trace>
  <inkml:trace contextRef="#ctx0" brushRef="#br0" timeOffset="514686.0731">28079 3463 879,'0'0'79,"0"0"-25,0 0 14,0 0-44,0 0-17,83-14-7,-49 18 5,-9 13-5,-7 6 0,-12 6 0,-6 4 2,-3 0 1,-22 0 3,-5-4-1,3-4-3,6-8-1,6-7 0,9-4-1,5-4 0,1-2-1,0 0-3,1-6-7,15-8-2,4-3 3,2 3 4,2 5 3,-3 8 2,0 1-2,1 3-5,-4 15 4,-1 7 3,-8 4 0,-8 0 2,-1 1 0,-10-2 18,-17-1 29,-6-5-18,-3 0-12,-1-8-7,5-5-5,9-4-4,9-5-2,13 0-48,1-15-76,12-10-278</inkml:trace>
  <inkml:trace contextRef="#ctx0" brushRef="#br0" timeOffset="514955.9692">28581 3354 771,'0'0'15,"0"0"78,95 62 0,-60-8-43,-7 15-8,-13 7 6,-14 3-13,-1-3-11,-16-8-20,-18-3-4,-15-3-27,-9-4-142,-3-7-511</inkml:trace>
  <inkml:trace contextRef="#ctx0" brushRef="#br0" timeOffset="519342.1334">21985 5439 479,'0'0'321,"0"0"-257,0 0 20,0 0-51,-2-71-23,31 55 2,5 2-11,3 7 2,1 7 2,-4 0 0,-3 18 11,-7 9 10,-9 6-5,-12 3-12,-3 1 1,-15-1-7,-13-2 1,-3-5 2,1-6-5,7-6-1,4-8-1,8-8-14,7-1-14,4-8-11,0-13-30,13-2 3,13 2 28,5 4 29,5 8 8,1 9 2,5 0 12,-2 18 54,-6 10 1,-7 5-37,-13 7-16,-14-2 0,-3 2 3,-32-3 11,-15-4-2,-6-1-11,-5-9-7,8-7-7,12-11 0,11-5-1,13-9-52,14-18-102,3-6-404</inkml:trace>
  <inkml:trace contextRef="#ctx0" brushRef="#br0" timeOffset="520213.5273">23395 5289 690,'0'0'118,"0"0"38,0 0-51,0 0-80,0 0-14,40-78 2,-9 72-2,4 6 4,-1 0-5,-1 12 3,-5 13 8,-7 7-1,-9 5-12,-10 2 1,-2 3-4,-13-3 2,-15-1-3,-8-5-4,0-5 1,5-7-1,9-8-2,10-7-5,6-6-10,6 0-2,0-9-13,18-10-24,15 0 13,6 2 17,4 6 12,-2 8 9,-3 3 5,-2 7 0,-5 18 1,-9 8 7,-9 5 7,-11 3 10,-2-2 2,-22-1 11,-13-2 2,-12-4-18,-4-4-2,0-6-11,5-10-7,12-9-2,7-3-50,9-14-101,6-10-283</inkml:trace>
  <inkml:trace contextRef="#ctx0" brushRef="#br0" timeOffset="521186.1271">24910 5214 784,'0'0'102,"0"0"1,0 0-14,0 0-2,0 0-36,0 0-10,0-27-19,-6 64-14,-10 15 0,0 14 10,1 5-3,10 0 7,5-8 7,6-10-19,21-9-8,11-10-2,5-12 5,2-12-3,-1-10-1,-4-1-1,-7-22 1,-6-4 3,-10-6-3,-13 0-1,-4 4-2,-13 3 1,-23 9 1,-9 10-2,-1 7 2,1 2-6,11 14-20,11 4-30,12 0-109,9-4-129</inkml:trace>
  <inkml:trace contextRef="#ctx0" brushRef="#br0" timeOffset="522199.9804">26010 5259 829,'0'0'122,"0"0"-48,0 0 2,0 0-45,85-88-8,-39 76 8,-1 9-15,0 3 2,-6 15-8,-11 19 1,-9 9 3,-14 6-7,-5 2 6,-12 0-6,-21-2-3,-9-5 2,-7-6-4,3-7-1,0-7 0,10-7-1,8-10 0,9-7 0,8 0 0,5-13 0,6-6-12,0-3-4,19 5 1,12 9 8,8 8 3,5 1-4,2 19 7,2 3 0,-2-1 1,-1-5 4,-2-4 1,-3-6 16,-7-7-3,-9 0-6,-9-7-3,-7-15-3,-6-4-6,-2-5-5,0-3-34,0 3-58,0 5-107,0 5-439</inkml:trace>
  <inkml:trace contextRef="#ctx0" brushRef="#br0" timeOffset="528587.062">22316 6654 415,'0'0'43,"0"0"41,0 0-4,0 0-32,0 0 14,0 0 0,79-14-14,-71 10 10,0-1-25,1 2-8,1-1-11,1 1 3,0 0 1,1 2-4,0 1-8,1 0-1,5 0 8,2 0 4,5 0-1,3-2 0,5 1-3,1-2-3,3 1 1,1 0-5,1-1-6,-2 0 6,-1-1-3,1 1 1,-1 0-1,3-1-2,3-1 2,2-2 0,3-1-2,0 2-1,-2-1 0,-2 3 0,-6 1-1,-4 1 1,-3 0 0,0 1 0,0-2 0,0-1 0,2 0-2,1-1 2,2 1 0,-2 1 0,-1 2-2,1 1 1,0 0-8,-2 0-5,2 0-9,-4 0 2,2 0 0,-1 0 8,1 0 2,0 0 0,5 0-3,1 0 9,4 0 5,3 0 2,4 0-2,1 0 0,2 0-2,-2 0 1,0-3-3,-4 0-7,-3 0 0,-2 0-3,-7 2-5,-5-2 7,-2 0-1,-5 0 6,-2 2 4,1-3 3,1 1 0,2 0 0,1 0 0,0 2 0,3-2-3,3 2 3,3-2 0,4 1 0,2 1-1,-2 0 1,0-1 0,-1 1 0,3-2 1,-3 0-2,-2 1 1,-1-3-1,-3 1 0,-5-2 1,-5 4-1,-4-3 1,-6 1 0,-1 1 2,-3-1 12,0 0-1,2 1-5,-1 0-5,2 1-3,0 1-1,-1 1 1,0 0 0,-2 0-1,-1-1 1,-1 1 0,1 0-1,-1 0-3,-1 0-1,0 0-2,-1 0 0,-2 0 6,0 0-1,0 0 1,0 0 1,0 0 4,0 0 3,0 0-7,0 0 0,0-2-14,0 1-20,0-1-46,0 1-87,-9-1-83</inkml:trace>
  <inkml:trace contextRef="#ctx0" brushRef="#br0" timeOffset="529354.8433">24942 6275 465,'0'0'177,"0"0"-155,0 0 93,0 0-39,0 0-19,0 0-5,-25-24-21,25 24-30,0 0 0,10 13-1,9 2 12,7 3 5,8 1-6,9 1 5,8 0-3,6-4-9,-1 1 0,-3-3-4,-6-1 0,-9-3 0,-10-3-15,-10 0 3,-9-1 11,-8 4-2,-1 4-5,-17 7 5,-19 9 0,-12 3 0,-7 2-42,-2 1-85,5-5-168</inkml:trace>
  <inkml:trace contextRef="#ctx0" brushRef="#br0" timeOffset="535846.583">26728 6442 582,'0'0'148,"0"0"-48,0 0 18,0 0-35,0 0-19,0 0-13,0 0-26,-15-6-16,3 37-4,-2 11 27,1 8 17,5 2-22,7 1-15,1-3-5,0-4 0,9-4-6,10-9 0,4-5-1,5-8-22,5-6-49,4-8-75,-1-6-39,-2 0-188</inkml:trace>
  <inkml:trace contextRef="#ctx0" brushRef="#br0" timeOffset="536496.386">26990 6588 556,'0'0'107,"0"0"2,0 0 20,0 0-72,0 0-46,15-75-3,3 68-8,5 4 1,0 3 4,0 0 2,-7 9 7,-3 11 2,-5 5-4,-6 6 11,-2 0-11,-5-1-7,-17-2 1,-4-5-2,0-3-2,1-6 0,6-6-2,9-3 2,8-5-2,2 0-1,0 0-16,20-8-19,11-6-2,7 4 8,0 3 4,-2 7 19,-6 0 7,-7 0 15,-4 14 27,-12 2-3,-7 2-11,0 2-5,-17-2-15,-12 1-2,-7-4-4,0-3-2,6-3-25,8-5-56,13-4-144,9 0-529</inkml:trace>
  <inkml:trace contextRef="#ctx0" brushRef="#br0" timeOffset="536711.4789">27399 6767 1029,'0'0'45,"0"0"-44,0 0 5,0 0 27,-38 98-20,36-56-13,2 5-9,0-2-92,0-6-292</inkml:trace>
  <inkml:trace contextRef="#ctx0" brushRef="#br0" timeOffset="537177.5089">27494 6482 893,'0'0'8,"0"0"8,0 0 50,104-65-15,-79 65-14,-3 6-22,-5 17 5,-10 3-3,-7 7 17,0 0-18,-9-3-7,-10-1-5,-5-7-2,2-5-1,4-7 0,7-3 0,7-4-1,2-3-6,2 0-25,0 0-7,9-7-10,12 0 10,3 1 4,0 6 22,0 0 11,-2 10 1,-3 12 0,-4 5 23,-6 6 13,-7-1-13,-2 0 10,-12-4 25,-18-5-26,-7-3-20,-8-1-6,2-6-5,5-4-1,11-6-31,13-3-91,14-3-98</inkml:trace>
  <inkml:trace contextRef="#ctx0" brushRef="#br0" timeOffset="537427.1683">27899 6432 939,'0'0'43,"0"0"-39,0 0-4,0 0 85,88 115 7,-64-51-30,-12 3-27,-12 4-28,-2-6-2,-29-6-5,-15-7-42,-7-9-199,-3-9-357</inkml:trace>
  <inkml:trace contextRef="#ctx0" brushRef="#br0" timeOffset="541846.1288">23806 7661 1008,'0'0'4,"0"0"58,0 0 12,0 0-73,0 0-1,11 114 3,4-46 1,-3-1 0,-2-3-4,-4-9-20,-1-12-94,-5-8-109,0-16-255</inkml:trace>
  <inkml:trace contextRef="#ctx0" brushRef="#br0" timeOffset="542016.1213">23651 7878 893,'0'0'48,"0"0"-27,85-17 34,-28 7-28,12-1-7,7-2-17,4-1-3,-3 1-89,-5 3-216</inkml:trace>
  <inkml:trace contextRef="#ctx0" brushRef="#br0" timeOffset="542528.6686">24531 7635 801,'0'0'96,"0"0"2,0 0-11,0 0-75,0 0-10,0 0 19,-10 109 11,10-65 11,0-1-25,0-4-9,-1-7 1,-10-7-7,-2-7-1,2-9 0,1-7 0,1-2-2,5-3-16,4-15-45,0-4 5,11 1 24,10 4 13,6 0 17,2 5 2,0-1-2,0 0 2,-1-1 0,-3-3-2,-4 2 1,-3-4-3,-7 2-13,-4 0 12,-7 3 5,0 4 20,0 8 39,0 2 7,-6 11-41,-1 23-25,1 12 6,3 9-6,3 3 0,0-3-122,0-3-224</inkml:trace>
  <inkml:trace contextRef="#ctx0" brushRef="#br0" timeOffset="543743.2734">22428 8849 565,'0'0'7,"0"0"14,0 0 65,0 0-69,0 0 8,0 0-6,27-21-17,-27 21 4,0 0 4,0 0-10,0 0-99,0 0-224</inkml:trace>
  <inkml:trace contextRef="#ctx0" brushRef="#br0" timeOffset="544639.9962">24385 11805 991,'0'0'12,"0"0"10,0 0 12,93-51-3,-40 51 27,4 0-8,-1 14-20,-9 12-14,-13 3-10,-15 5-2,-19 2-1,-5 3-1,-29-1-2,-11 0-18,-3-5-6,3-8 12,5-6 6,9-10 4,11-5-15,9-4-18,11 0 8,0 0-30,23-9 16,12 3 11,8 6 22,2 0 8,5 7 1,0 14 14,-4 5 30,-13 3-22,-18 2 51,-15 3-63,-17 4 1,-30 3 3,-18 2-7,-6-4-8,-5-6 0,7-8 2,6-10-2,18-8-37,20-7-41,22-8-41,9-21-461</inkml:trace>
  <inkml:trace contextRef="#ctx0" brushRef="#br0" timeOffset="545281.1921">25504 11761 953,'0'0'57,"0"0"3,0 0 16,0 0-50,41-76-3,8 67-4,11 7 7,2 2 12,-4 2 3,-10 20-26,-9 8-11,-14 5 0,-13 3 1,-12 1-4,0 2 1,-25-3 3,-6-2-5,-4-6 2,1-7-2,2-5 0,10-6 1,9-8-2,8-4-2,5 0-5,9-7-21,18-7-5,9 3-5,0 5 10,0 6 21,-4 0 8,-2 14 0,-3 12 32,-5 9 16,-13 3-29,-9 0-8,0-2-6,-26 0 8,-13-5-9,-12-3-4,-1-2-16,-2-6-39,8-8-134,12-10-365</inkml:trace>
  <inkml:trace contextRef="#ctx0" brushRef="#br0" timeOffset="545907.6104">26611 11726 948,'0'0'35,"0"0"52,0 0 1,0 0-30,0 0-26,0 0-11,3 49 10,-3 32 16,0 16-7,0 8-8,0-6-5,0-12-7,8-15-10,14-17-5,8-13-3,6-15 0,5-16 2,3-11-2,-4-7-2,-5-22-1,-9-8 0,-15-2-7,-11 0 2,-26 7 4,-23 11 2,-12 15-4,-6 6-2,-2 14-5,5 16-4,9 1-31,14 1-28,15-2-67,14-6-82,12-7-398</inkml:trace>
  <inkml:trace contextRef="#ctx0" brushRef="#br0" timeOffset="546562.3244">27598 11767 604,'0'0'145,"0"0"12,16-78-32,-13 68 7,-2 10-43,-1 16-39,0 33-33,0 26 7,0 17 31,-3 4-27,3-6-7,0-12-10,6-15-5,17-16-5,5-15 0,5-13 0,0-15-1,-4-4 0,-3-14 0,-10-15 0,-10-2 2,-6 1-2,-15 5-1,-26 14 1,-10 11 0,-4 6-7,6 25-19,13 5-51,14-2-108,14-6-461</inkml:trace>
  <inkml:trace contextRef="#ctx0" brushRef="#br0" timeOffset="555452.2338">29885 7432 622,'0'0'375,"0"0"-287,0 0 23,0 0-66,0 0-31,0 0 3,-5 85 15,7-42-5,2 1-9,0-3 7,-4-5-6,0-7-12,0-4-3,0-6-4,0-6 1,0-8 0,0-3-1,0-2 0,8 0-2,9-14-3,11-6 1,8 0-8,4 4 8,-1 8 2,-2 8-5,2 0 4,3 14 0,-5 10 3,-3 6 0,-5 2 0,-10 2-1,-13 0 1,-6-1 0,-8 3 2,-22-2 3,-11-5 4,-4-3-7,-1-9-2,7-10-3,8-7-34,9-4-43,5-25-122,8-9-270</inkml:trace>
  <inkml:trace contextRef="#ctx0" brushRef="#br0" timeOffset="555666.2389">29948 7481 917,'0'0'112,"0"0"22,0 0-23,0 0-58,0 0-42,89-61-11,-18 38 1,10 1-1,1 4 0,-9 4-1,-11 10-20,-17 4-180,-10 0-189</inkml:trace>
  <inkml:trace contextRef="#ctx0" brushRef="#br0" timeOffset="556906.313">29640 8464 563,'0'0'74,"0"0"-51,0 0 112,0 0-38,0 0-18,0 0-32,-12 37-7,11-37 21,-1 0 13,2 0-8,-3-12-16,1-13-34,-1-9-6,-1-11-6,-3-12-3,1-12 1,0-10-2,-2-7 0,-2-5 0,1 1-1,0 3 0,-1 2 1,-1 8 0,-4 3-1,-4 6 1,-2 6 1,1 9 5,1 7-4,7 13-2,2 6 1,2 10 2,5 4-1,2 6 2,-1 6 9,2 1-2,0 0-4,0 0-7,0 0-5,0 0 3,0 0 0,0 0 2,0 0-1,0 0-2,0 0 1,8 0 2,22-5 3,12 1 0,13-3-3,16 2 0,13 1-1,23-4 1,18 1 0,17-3 0,9 0 0,1-1 2,-3 1-2,-14 3 0,-22-1-1,-22 1 0,-25 0-9,-22-3 4,-16 1-1,-14 1 3,-9-1 2,-5 2 1,0-3 1,-2 2 0,-8 1 6,-1 1 0,2 4 4,2 0-10,1 2 5,1 0-5,0 0-3,2 15-3,-1 15 4,4 15 2,0 18 0,0 14 0,0 22 0,0 14 0,0 14 0,0 7 1,-6-3-1,-3-1-1,-1-8-17,1-13 12,3-13-1,5-18 5,1-19 2,0-14 0,0-15 0,0-12 0,3-8-1,-2-6 1,1-1 0,-2-3 2,0 0 0,0 0 1,0 0 1,0 1-2,-2 1 2,-23-2-1,-22 1-1,-29 1-2,-31-2 1,-38 0-1,-32 0-2,-22 0-12,-7-3-22,15-11-75,20-9-88,29-8-279</inkml:trace>
  <inkml:trace contextRef="#ctx0" brushRef="#br0" timeOffset="558604.3081">17081 8147 634,'0'0'106,"0"0"15,0 0-37,0 0-38,0 0 7,0 0 14,0 0 6,-7-22-48,7-8-14,0-8-9,-2-8 2,-7-11-2,-2-9-1,-3-9 0,-6-10 0,-4-7 0,-3-4 77,5 6-55,7 10-18,3 15-4,8 12-1,-1 6 0,1 7 2,1 6-2,0 6 1,1 10 1,1 7 2,1 4-4,0 5 0,0 2 0,0 0 0,0 0-7,10 3 6,11 10-1,5-1 2,9 2-1,13-1 1,19-3 0,20-4 0,21-3 0,18-3 1,13 0-1,7-3 2,5-10-2,-2-3 2,-13 1-2,-14-3-5,-19-1-7,-23-2-8,-18 2 0,-23 1 15,-17 2 5,-13 0 1,-9 0 0,0-1 10,0 3 7,-6 2-11,-3 1 5,3 4-6,1 1-1,1 3-2,1 2 0,0 1-3,-2 0 0,-2 15-4,-3 13 4,1 15-1,1 14-1,5 15 2,3 10 0,0 7 0,0 3 0,0-1 0,0 0 0,0-5-1,0-4-5,0-5 3,0-3-5,0-4 5,0-2-2,0-2 4,0 2-1,0-7-4,0-9-8,-3-9-17,-9-15 24,-1-8-10,-6-5 7,-4-7 10,-7-2 0,-15-3 1,-14-3-1,-26 0 1,-20 0 1,-23 0-2,-15-7 0,-8-5 4,1-2 1,12-1 9,20-2 11,26 0-7,28-1-14,23-1-2,23-1-4,18-2-17,14-1-102,28-1-97,13-1-346</inkml:trace>
  <inkml:trace contextRef="#ctx0" brushRef="#br0" timeOffset="559096.3395">17723 7639 742,'0'0'111,"0"0"-42,0 0 21,0 0 4,0 0-7,-84-50-37,78 46-11,2 1-4,4 3-15,0 0-7,0 0-12,17-2 0,12 2-2,11-3 2,7-1 0,3-3-1,1-3-1,-8 2-2,-5 0 1,-11 3-5,-10 3-2,-6 2 6,-7 3-4,-4 20 6,0 14 1,0 11 16,-6 4 1,-2 4-2,2-1-9,5-2-2,1-3-4,3-3-3,15-9-69,-5-5-356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6:02:48.80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9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62.13592" units="1/cm"/>
          <inkml:channelProperty channel="Y" name="resolution" value="62.06897" units="1/cm"/>
        </inkml:channelProperties>
      </inkml:inkSource>
      <inkml:timestamp xml:id="ts1" timeString="2025-11-23T06:20:51.929"/>
    </inkml:context>
  </inkml:definitions>
  <inkml:trace contextRef="#ctx0" brushRef="#br0">16591 15044 573,'0'0'317,"0"0"-199,0 0-26,12-78-31,18 57-23,8 7-5,5 5-8,-4 9-11,-10 0 0,-6 26-10,-16 9-2,-7 7-1,-13 8 4,-23-1-1,-7-1-2,-3-6-2,4-5 0,7-9-1,10-7-1,10-9-8,8-8-2,7-4-9,0-3-11,19-15-15,11-5 6,9 5 29,5 5-1,6 9 8,5 4 5,2 1 2,-7 18 11,-16 3 15,-18 7-13,-16 3-6,-17 5 22,-28-1 3,-11-2-14,0-4-15,1-7 0,12-8-4,12-8 0,10-7-1,9 0-4,10-22-94,2-8-150,33-4-461</inkml:trace>
  <inkml:trace contextRef="#ctx0" brushRef="#br0" timeOffset="549.5981">17754 15031 869,'0'0'109,"0"0"-55,-5-92 49,31 69-64,8 8 1,7 8-18,3 7-5,-2 8 2,-5 26 0,-10 10-11,-8 8-5,-10 3-2,-9-2 2,0-6 1,-21-4-2,-9-5 1,-6-7-3,0-7 2,0-7-2,1-9 2,4-8 0,3 0 5,5-8 3,8-9-1,8-1-6,7 2-3,0 6 0,19 9 0,20 1-1,9 4 1,8 12 0,6-1 4,0 1-3,1-5-1,-10-1-2,-9-6 2,-14-4 0,-13 0-3,-6 0 1,-5-10-3,-3-5 6,3-5-2,-2-3 1,5-1-22,8 2-69,5 1-58,7 5-224</inkml:trace>
  <inkml:trace contextRef="#ctx0" brushRef="#br0" timeOffset="819.9609">19177 14856 1161,'0'0'34,"0"0"68,0 0 8,0 0-56,0 0-25,0 0-23,-19 1-6,22 70 0,6 12-1,-1 6 0,-3 1-45,-5-2-81,0-8-392</inkml:trace>
  <inkml:trace contextRef="#ctx0" brushRef="#br0" timeOffset="2363.1414">16760 15870 954,'0'0'27,"0"0"-23,0 0 37,0 0 18,110 70-1,-45-56-29,14-7-20,16-7 7,13-2 15,8-21-17,0-12-4,-13-1-4,-18-1-2,-24 6-2,-26 4-2,-22 6 3,-13 6-2,0 2 5,-12 8-6,-7 5-10,1 2-19,-1 21-56,1 8-90,0 5-347</inkml:trace>
  <inkml:trace contextRef="#ctx0" brushRef="#br0" timeOffset="2762.386">17236 16491 74,'0'0'966,"0"0"-871,0 0-9,0 0-57,0 0-25,0 0-4,-13 88 8,26-43-7,-1-1-1,-3-6 0,0-4-25,-3-6-81,-6-5-78,0-8-278</inkml:trace>
  <inkml:trace contextRef="#ctx0" brushRef="#br0" timeOffset="2909.7356">17115 16692 915,'0'0'28,"0"0"4,0 0 3,124-5-27,-62-2-8,1-1-71,-2-3-382</inkml:trace>
  <inkml:trace contextRef="#ctx0" brushRef="#br0" timeOffset="3079.6265">17701 16439 1133,'0'0'52,"0"0"-35,-17 78 11,17-25-19,0 5-6,13-1-3,-3-6-114,-2-6-280</inkml:trace>
  <inkml:trace contextRef="#ctx0" brushRef="#br0" timeOffset="4715.0723">18853 16270 679,'0'0'199,"0"0"-74,0 0-21,0 0-26,0 0-51,0 0-20,-4 45-1,4 0 0,6 1-4,1 4-2,2-6-2,-4-4 0,-4-10-76,-1-7-61,0-10-144,-1-8-378</inkml:trace>
  <inkml:trace contextRef="#ctx0" brushRef="#br0" timeOffset="4869.9672">18778 16441 656,'0'0'157,"0"0"-81,0 0-35,0 0-24,0 0-14,105-12-3,-62 2-40,-1-1-134,-6 0-202</inkml:trace>
  <inkml:trace contextRef="#ctx0" brushRef="#br0" timeOffset="4999.9231">19134 16244 860,'0'0'159,"0"0"-36,0 0-56,0 0-50,-15 105-13,15-56-4,0 4 0,0-4-129,0-1-305</inkml:trace>
  <inkml:trace contextRef="#ctx0" brushRef="#br0" timeOffset="7886.1557">21041 16295 843,'0'0'51,"0"0"6,0 0 12,72-93-27,-30 75-15,3 9-17,-6 8 7,-8 1-3,-11 16-12,-7 10 0,-10 8 1,-3 2 0,-3 0 2,-19-2-4,-2-4 0,-1-7 1,2-3-2,4-4 0,6-8 0,8-5 0,5-3-1,0 0-3,12-10-13,13-7-6,8 4 2,3 3-10,1 8 13,5 2 18,1 11 0,-1 16 4,-9 8-1,-14 5 1,-16-1 3,-3-1 5,-34-2 3,-14-5 8,-8-3-19,0-7-1,4-7-1,11-8-4,8-6 0,13 0-44,12-23-94,8-8-375</inkml:trace>
  <inkml:trace contextRef="#ctx0" brushRef="#br0" timeOffset="8409.8465">21888 16172 741,'0'0'68,"0"0"11,94-46 2,-57 43-24,-1 3-8,-11 13-11,-6 16-23,-11 8-6,-8 4 6,0 2 2,-12-4-10,-10-4-1,-4-5-6,-3-9 4,3-4-4,6-9 0,7-5 3,9-3-1,4 0 2,0-10-4,17-8-13,11 1-15,5 2-10,2 6-2,-2 9 22,-2 0 12,2 13 6,0 10 1,-6 7 31,-10 3-5,-16-1-4,-1-2 10,-24 0-6,-12-5-10,-6-3-9,-1-4-8,3-6-3,9-7-91,12-5-137</inkml:trace>
  <inkml:trace contextRef="#ctx0" brushRef="#br0" timeOffset="9500.9337">23026 16253 621,'0'0'173,"0"0"-42,0 0-24,0 0-34,0 0-21,0-92-25,18 65-17,8-1 3,3 3-9,4 8-3,0 7 6,3 10-1,-5 0-1,-4 30 2,-5 13-6,-10 12 2,-6 3-2,-6-3 3,-7-3-4,-17-4 0,-12-5 0,-4-7 2,1-8-2,3-8 0,6-8-1,8-9 2,6-3 1,8-3 3,5-17-5,3-3-11,3 0-12,19 4-3,10 12 7,2 7 7,5 7-7,3 18 10,-2 1 8,0-2 1,2-6 8,-5-8 57,-4-7-17,-8-3-2,-8-3-20,-7-15-11,-5-6-9,-5-5-6,0-4-24,0-3-39,-6 1-90,-1 4-275</inkml:trace>
  <inkml:trace contextRef="#ctx0" brushRef="#br0" timeOffset="12279.5212">22859 17113 853,'0'0'132,"0"0"-60,0 0-15,0 0-31,0 78 25,0-30-26,2 1-21,6-3-4,-3-10 0,-1-6-22,-4-4-72,0-10-40,0-4-186</inkml:trace>
  <inkml:trace contextRef="#ctx0" brushRef="#br0" timeOffset="12452.432">22768 17341 636,'0'0'224,"0"0"-152,0 0-13,0 0-35,84-40-20,-42 29-4,4 1-9,-6-3-65,-4 4-173,-6-5-423</inkml:trace>
  <inkml:trace contextRef="#ctx0" brushRef="#br0" timeOffset="12604.6814">23180 17073 891,'0'0'146,"0"0"3,0 0-85,0 0-36,-32 93-8,29-40-17,3 2-3,0-2-17,11-7-205,14-6-621</inkml:trace>
  <inkml:trace contextRef="#ctx0" brushRef="#br0" timeOffset="16319.6793">16026 16532 524,'0'0'117,"0"0"-2,0 0 53,0 0-70,0 0 27,0 0-69,-82-1-38,19 1-7,-11 0-3,-7 7 2,-6 3-7,6 0-2,9 0-1,15-4-1,20 1-1,18-2 2,19-4-1,1-1-44,32 0-66,11 0-45,3-8-263</inkml:trace>
  <inkml:trace contextRef="#ctx0" brushRef="#br0" timeOffset="16639.9236">15519 16332 525,'0'0'13,"0"0"-11,0 0 17,0 0 37,0 0 8,-93 59-4,60-31 13,-7 4 9,-6 1-29,-2 3-5,5 0-11,4-4 0,8-2 0,13-4 10,15-8-11,3-4-18,22-3-5,23-2-11,19-5 5,15-2-4,11-2-3,10 0-43,0 0-91,-5 0-177</inkml:trace>
  <inkml:trace contextRef="#ctx0" brushRef="#br0" timeOffset="17350.89">14062 16325 280,'0'0'462,"0"0"-292,0 0-66,0 0-24,0 0-13,0 0-38,-22-25-18,22 51-2,0 11-1,9 5 13,0 2-8,0 1-7,-1-2-5,-4-4 0,-1-5 0,-1-6-1,-2-7 0,1-5-12,2-8-42,4-6-70,1-2-75,-1-9-290</inkml:trace>
  <inkml:trace contextRef="#ctx0" brushRef="#br0" timeOffset="18219.5573">14322 15900 747,'0'0'128,"0"0"-54,0 0-1,0 0 0,0 0-1,0 0-34,-27-31-26,11 34-7,-8 9-3,0 4-2,-6 3 2,-4 2-3,-2-2 1,-4 1-5,-6-2-30,-1 0-46,1-3-13,3-4 27,4-2 20,6-5-3,7 0 9,4-1 25,6 0 11,7 1 2,3-3 6,6 4 0,0 3 5,0 5 16,0 8-6,2 8 15,5 11-4,-1 14-9,4 9-3,-4 16 8,4 13-3,-1 5 5,2 2-4,1-6-5,-1-8-11,-1-13 0,-2-14-5,-4-15-1,1-13 4,-2-13 6,1-11 2,0-6-5,6 0 14,3-17-2,9-9-10,8-2-6,11-1-4,8 0-1,10 4 1,9 3-2,7 3 0,5 8-5,-1 2-6,-6 8-7,-15 1-24,-12 0 24,-17 1 7,-10 9 3,-7-1 7,-5-2 2,-5-4 1,-2-3 0,0 0 2,0-9 24,0-18-6,0-16-6,-3-14 2,1-15-1,-5-17 17,0-11-13,-3-11 0,-1-8-2,-3 4-10,2 14-5,-4 22-2,1 24-1,-3 22 1,0 21 3,2 12-3,-4 4-1,4 21-7,-2 7-7,0 1-47,-6 3-15,-6-2-83,-4-2-410</inkml:trace>
  <inkml:trace contextRef="#ctx0" brushRef="#br0" timeOffset="19719.8291">24141 17645 817,'0'0'81,"0"0"-44,0 0 43,0 0-7,0 0-13,0 0-22,-30-90-9,25 59 7,1-7-2,-3-8-6,1-8-22,-4-9-2,0-5-2,-3-4-2,-2 2 0,-3 7 1,-3 10-2,3 7 2,2 18-1,5 13 0,7 9 1,4 6-1,0 0-2,12 0-5,18 11 6,14 3-1,9 0 1,11-1-1,12-3-7,10-3-1,11-4 2,6-3 5,0 0-2,-3-4 3,-8-9-2,-11-1 1,-11 1 3,-22 2 0,-17 3 1,-14 1-1,-13 4 0,-4 0 8,0 2 2,0-1-6,0 1 2,-3 1-4,-6 0-1,2 0-1,-2 0-2,0 14 1,-1 9 0,1 10 0,1 7 1,6 2 0,2 3-1,0 6 1,3 0 0,11 4-2,4 0 1,-3-3 1,1-4-5,-4-9-9,-7-3-8,-5-8-1,0-5-35,-21-4 45,-19-5 13,-11-2 0,-15-5-6,-13-3 2,-10-1 3,-13-3 1,-8 0 2,5 0-1,8-7-1,14 0 0,15 1-1,13 2-1,10 1 1,16 1-81,14 1-53,15-3-75,1-2-176</inkml:trace>
  <inkml:trace contextRef="#ctx0" brushRef="#br0" timeOffset="19989.62">24485 17153 1019,'0'0'70,"0"0"-43,0 0 22,0 0-8,-19 121-17,32-55-15,8-2-9,-3-6-7,-2-7-175,-3-6-541</inkml:trace>
  <inkml:trace contextRef="#ctx0" brushRef="#br0" timeOffset="21229.8304">19178 18010 780,'0'0'112,"0"0"-59,0 0 3,0 0-19,0 0 23,0 0-36,-14 0 5,14 0 1,-2 0 9,1 0 3,-1 0-9,-2 0-15,-2-10-13,-5-6-4,2-6 0,2-5-1,1-11-3,-1-4 1,2-4-2,0-4 0,2-4-6,-1 0-4,-2 2 3,0 8 3,2 13 3,4 12 3,0 13-1,5 6-3,17 0-1,9 0 7,13 13 0,13 4 0,15-4 0,16 0 0,10-3 0,14-6-6,8-4-13,12 0 0,6-8 5,0-11 12,-11-1 1,-22 0-5,-23 4-24,-26 3-11,-20 2 32,-15 4 9,-14 1 0,-7 2 11,0 1 19,-9 3 1,-10 0-20,-2 0 1,0 14-6,2 10-1,3 12 6,4 7-3,6 9 0,6 1-8,0-2 2,0-3-2,7-2 0,2-5 0,-3-4-13,-6-5-8,0-3-12,0-5 2,-19-1 9,-11 2 12,-11-1-1,-8-1 6,-7 3-6,-5 1 7,-4-6 4,0 0-1,-7-3 1,-6-2 4,-6-2 10,-7-2 10,-5-1 5,1-2 15,4 0-1,11-1-24,16-2-5,19-6-13,22 0 0,15 0-1,8-4-27,6-15-58,19-7-22,5-4-182</inkml:trace>
  <inkml:trace contextRef="#ctx0" brushRef="#br0" timeOffset="21619.8374">19702 17739 894,'0'0'56,"0"0"-15,0 0-23,0 0 8,96-65 27,-47 65-13,-1 6-22,-13 20-18,-9 11-1,-14 7 1,-12 4 2,-8 0-1,-26-3 0,-10-7 0,-3-6 4,5-5 9,9-10 23,14-7 1,16-6-11,7-4-15,44 0-3,28-11-3,31-13-6,20-7-128,14-8-531</inkml:trace>
  <inkml:trace contextRef="#ctx0" brushRef="#br0" timeOffset="277985.6577">16292 15613 558,'0'0'205,"0"0"-96,0 0-4,0 0-14,0 0 1,0 0-31,0 0-16,-3 7-11,3-7 3,-2 0 7,2 0-10,-3-8-9,-2-18-16,-5-17-6,1-10-3,-3-15 0,-4-11 0,-3-7 0,-1-5-3,-1-2 2,6 3 0,3 8 0,9 11-3,3 18 1,0 12-3,17 10-5,2 7 11,7 10 0,-3 4-1,3 8 0,0 2 1,4 0 2,5 0-2,8 0 0,12 0 0,11-7 0,13-9 1,8-7 1,9-3-1,0 1 0,-12 4-1,-16 6-2,-23 5-6,-21 5-1,-12 5 4,-11 0 2,-1 0 1,0 0 2,0 2-3,0 11 2,0 6 1,0 8 0,0 7 0,0 9 1,0 9-1,0 9 0,0 11 0,13 13 2,6 7-2,4-1-1,4 0 1,3-10-2,-2-8-1,-5-7-9,-11-12-3,-12-9 9,0-7 2,-30-5 3,-12-5 1,-13-5 3,-11-4-1,-10-5 3,-12-4 7,-1-4-3,2-5-2,4-1-2,7 0-1,8-8-2,9-5-2,15-1-1,13 2-24,15 2-50,16 2-113,0-5-202</inkml:trace>
  <inkml:trace contextRef="#ctx0" brushRef="#br0" timeOffset="278709.7951">16477 14090 779,'0'0'140,"0"0"-27,0 0 2,0 0-32,0 0-23,0 0-44,-35 24-12,32 35-1,3 9-3,0 2 2,0-4-1,0-10-1,0-13-3,0-12-41,3-12-67,2-15-90,-2-4-202</inkml:trace>
  <inkml:trace contextRef="#ctx0" brushRef="#br0" timeOffset="278909.6668">16405 14073 337,'0'0'25,"6"-103"128,21 66 18,5 9-22,3 14-58,-1 12-31,-5 2-8,-9 20-5,-12 12-16,-8 8-18,-6 4 1,-24 1-5,-10-3-9,0-7-4,4-9-42,10-13-35,13-12-102,11-1-287</inkml:trace>
  <inkml:trace contextRef="#ctx0" brushRef="#br0" timeOffset="279549.3848">16662 14246 617,'0'0'115,"0"0"61,0 0-125,0 0-31,7-77-14,3 38-4,-2-2 1,-5-7-3,-3-1 0,0 3 0,-2 11-1,-5 10-1,1 15 2,0 10 4,3 10-3,2 18 1,-1 4-2,2-1 2,0-3 0,2-7 2,11-7-1,0-5-2,1-8-1,2-1 1,3 0 0,-3-6-1,0-2-1,-3 4-9,-3 4 2,-6 0 4,0 19 2,-2 7 2,-1 1 21,5-4 2,3-3-4,0-5-8,6-4-3,3-5-1,-3-5-4,3-1 5,0 0-2,-1-14-2,0-5-3,-2-2-1,-5-1-13,-5-3-33,-5-1 25,0-1-4,0 5-2,-9 3 22,-3 8 5,-1 9 0,-1 2 2,2 6 5,5 17 2,1 2 11,6 3 2,0 1-10,0-7-4,13-2-6,5-8 3,1-6-3,2-3-2,3-3-16,0 0-16,-3-9-40,-5-7-194,-5-4-139</inkml:trace>
  <inkml:trace contextRef="#ctx0" brushRef="#br0" timeOffset="279733.0525">17084 13998 356,'0'0'139,"0"0"-48,0 0-47,0 0 57,-3 76-41,3-50-24,0-5-16,1-3 2,8-5 1,-1-5-8,2-6-3,-1-2 11,-3 0-23,2-15-76,-5-5-115,-3-3-31,0-2 2,0-1 56</inkml:trace>
  <inkml:trace contextRef="#ctx1" brushRef="#br0">9719 2875,'141'-17,"106"-1,-35 18,-71-35,35 35,1 0,-19-18,54 18,-36-35,-34 35,16 0,-52 0,0-18,-18 18,-17 0,-36 0,0-18,-17 18,0 0,-1 0,1 0,-1 0,1 0,0 0,-1 0,1-17,0 17,-1 0,1 0,0 0,17 0,-18 0,1 0,0 0,-1 0,1 0,0 0,35 0,-36 0,1 0,52 0,-34 0,17 0,0 0,-36 0,18 0,1 0,-19 0,1 0,0 0,-1 0,1 0,0 0</inkml:trace>
  <inkml:trace contextRef="#ctx1" brushRef="#br0" timeOffset="6794.0764">22719 2893,'70'-18,"89"-17,-53 17,88 1,18-19,-71 19,53-19,-53 19,18-36,-18 0,18 35,-18-17,17 17,-16-17,-19 17,18 1,-70 17,17 0,-35-18,0 18,17 0,-17-17,-18 17,18 0,36-53,-54 53,18 0,0 0,0 0,17 0,-35-18,36 18,-36 0,-17 0,0 0,-1 0,1 0,17 0,-17 0,17 0,0 0,-17 0,17 0,0 0,-17 0,0 0,17 0,-17 0,-1 0,1 0,0 0,-1 0,1 0,0 0,-1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6:07:31.0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4642 2013 953,'0'0'128,"0"0"-10,0 0-34,-23-79-63,33 58-7,20 0-11,10 3-3,5 5 0,1 13-1,-12 0 1,-9 23-6,-11 10 3,-11 7 3,-3 1 5,-9 1 0,-19-5 0,3-6-4,1-7 0,9-10 1,9-5-2,6-8-16,0-1-27,6 0-42,19 0-27,8-4 68,6 4 26,0 3 12,-3 22 5,-5 13 1,-6 7 5,-10 5 35,-15-1 28,-4 1-17,-29-3 10,-9-6-24,-7-7-13,4-10 1,6-14-15,9-10-5,11-16-5,16-24-26,6-14-167,36-5-295</inkml:trace>
  <inkml:trace contextRef="#ctx0" brushRef="#br0" timeOffset="350.2662">5787 2015 1282,'0'0'16,"0"0"-10,-35-77 36,40 56-41,22 6-2,9 11-4,6 4 1,2 16-1,-8 20 0,-6 12-3,-18 6 8,-12 3-2,0 1 2,-28-4 1,-10-5 0,-4-5 3,5-10 1,7-12 0,12-10 9,12-8-1,6-4-1,6 0-9,33-13 3,24-5-12,20 0-33,8 2-114,-3 8-209,-6 5-331</inkml:trace>
  <inkml:trace contextRef="#ctx0" brushRef="#br0" timeOffset="570.0888">6712 1905 1293,'0'0'48,"0"0"2,0 0-43,0 0-7,7 94-3,14-15 3,0 14 0,-9 3-74,-6 4-417</inkml:trace>
  <inkml:trace contextRef="#ctx0" brushRef="#br0" timeOffset="1030.7201">4316 4841 916,'0'0'70,"0"0"62,0 0-9,0 0-72,0 0-43,-9 120-1,24-35 42,4 5-33,-5-1-10,-1-5-5,-1-15-1,0-16-4,-2-19-64,-1-18-83,-7-16-106,-2-15-161</inkml:trace>
  <inkml:trace contextRef="#ctx0" brushRef="#br0" timeOffset="1225.2442">4291 5087 567,'-17'-91'142,"14"2"-91,3 7 49,31 15-15,10 22-40,2 21 15,-3 18-35,-4 8-15,-5 31-5,-14 20-1,-17 11 2,0 8 8,-33 0-7,-7-13 3,4-15-10,12-15-4,18-15-73,6-13-192,30-1-261</inkml:trace>
  <inkml:trace contextRef="#ctx0" brushRef="#br0" timeOffset="2152.1617">4902 5214 941,'0'0'66,"0"0"136,0 0-126,-9-92-71,3 41-5,-4-2-13,-1-4 10,-5 2 1,-5 9-1,3 9-15,3 14-7,2 15 16,10 8 5,3 1-5,0 22-6,0 4 7,13-2-1,7-2 3,5-9-7,3-5 7,-1-4-11,-3 0 9,-6 7 7,-2 8-1,-4 9 2,3 8 15,2 1 17,2-3-10,5-4-4,-3-7-8,1-7-4,-1-7-3,-3-6-3,-2-4-4,-2 0-2,-1-13-31,1-7-6,-4-10-2,0-3-48,-5 1 4,1 2-54,-6 10 143,0 10 6,0 10 25,3 0 5,2 17 5,0 8 55,4 1-32,5 1 2,2-4-32,4-6 7,-1-6-25,2-8-8,-5-3-3,-1 0-2,-4-18 5,-2-7-8,-5-4-14,-4-6-8,0-5-14,-4-2-13,-11 1-4,-5 7 10,4 13 35,-2 14 8,6 7 8,2 21 2,2 17 2,7 10 25,1 4 27,1-2-25,20-7-9,6-9-4,1-10-9,5-10-12,0-10 12,1-4 5,-4-8-14,1-16-1,-10-7-4,-4 0-3,-11-1 0,-6 3-11,0 6 4,0 9 0,0 10 6,0 4-1,0 10-14,1 18 11,14 9 5,7 2 7,1-1 12,7-6-2,-5-8-11,2-9 5,-5-6 4,2-9 1,2 0 10,-1-20-3,0-13-5,-1-6-5,-6-5 0,-3-2-11,-9-1 0,-2-1-2,1 4-20,5 8-58,8 6-119,6 10-237</inkml:trace>
  <inkml:trace contextRef="#ctx0" brushRef="#br0" timeOffset="2495.5407">6445 4946 1225,'0'0'108,"0"0"-41,0 0-49,0 0-14,0 0-4,112-65-55,-70 64-105,-8 1-169</inkml:trace>
  <inkml:trace contextRef="#ctx0" brushRef="#br0" timeOffset="2624.6124">6594 5079 922,'0'0'131,"0"0"-59,0 0 38,0 0-74,0 0-36,99 12-8,-30-21-337</inkml:trace>
  <inkml:trace contextRef="#ctx0" brushRef="#br0" timeOffset="3039.1758">7395 4562 1295,'0'0'19,"2"-72"16,26 41-7,14 8-21,10 9-1,0 14-6,-7 3-3,-12 29-4,-12 12-3,-14 8 6,-7 5-1,-7-5-4,-22-1 6,-2-7-3,3-12 4,8-10 2,10-10-6,10-10-4,0-2-9,16-2-12,15-11 8,8 3 21,6 9 2,1 1 0,-5 10 1,-8 14 1,-8 3 23,-12 2 10,-13-1-6,0 1-7,-15-5-4,-16 2-15,-14 0-3,-18 2-46,-20 0-195</inkml:trace>
  <inkml:trace contextRef="#ctx0" brushRef="#br0" timeOffset="3420.1117">5191 6393 1091,'0'0'137,"0"0"-46,0 0-1,0 0-69,0 0-21,-14 112-1,30-28 1,2 8 3,4-3 1,-5-7-4,1-9 0,-6-14-18,-2-20-59,-4-21-50,0-18-120,-6-20-205</inkml:trace>
  <inkml:trace contextRef="#ctx0" brushRef="#br0" timeOffset="3620.1661">5238 6360 630,'0'0'106,"0"0"19,100-74-53,-57 74-10,-6 16-27,-4 19-8,-12 6-10,-15 4 35,-6 0-3,-21-4-16,-15-5-22,-1-9-10,1-8-1,9-15-30,8-4-129,13-13-215</inkml:trace>
  <inkml:trace contextRef="#ctx0" brushRef="#br0" timeOffset="3990.5677">6033 6151 898,'0'0'156,"-79"28"-21,25-1-57,2-1-40,3-1-30,10-5 1,8-6-6,10-8-2,10-1 0,8-5-1,3 0-5,0 0-10,0-3 1,0-1 5,0 4 7,5 0-1,4 15-9,4 16 7,1 13 4,2 10 2,-7 6 1,2 4-2,-6 0 0,-3-3 0,-2-2 4,0-7 14,1-15 2,4-11 0,4-13-6,10-10-4,12-3-9,14-12 5,15-16-6,7-6-65,3-4-289</inkml:trace>
  <inkml:trace contextRef="#ctx0" brushRef="#br0" timeOffset="4273.5115">6406 6395 195,'0'0'802,"0"0"-659,0 0-46,0 0-87,14 72-6,-3-21 1,1-2 1,0-2-6,-3-11-10,2-9-147,-1-14-160</inkml:trace>
  <inkml:trace contextRef="#ctx0" brushRef="#br0" timeOffset="4530.4401">6445 6161 813,'0'0'124,"0"0"-17,0 0-38,0 0-49,0 0 2,0 0 5,-14 36-10,-11-24-6,1-8-7,-1-4-1,4-2-3,3-17-2,9-7-3,7-1 0,2 2-12,0 7-32,16 5-65,9 9-171,8 4-277</inkml:trace>
  <inkml:trace contextRef="#ctx0" brushRef="#br0" timeOffset="4900.36">6762 6199 978,'0'0'107,"0"0"-17,0 0-33,0 0-32,119-86-18,-81 66-3,-10 4-2,-14 6-2,-8 6 0,-6 4-3,0 0-1,0 10-9,0 12 13,-6 8 0,6 8 1,0 3-1,0 7 1,16 6-1,5 3 0,2-1 2,-1 0 7,-4-5-4,-6-5 2,-6-4-3,-6-9-4,0-4 1,-12-7 0,-14-5 4,-8-5 6,-1-8-4,0-4-4,7 0-3,10-18 0,9-9-111,9-6-140,9-1-665</inkml:trace>
  <inkml:trace contextRef="#ctx0" brushRef="#br0" timeOffset="5053.84">7437 6372 1145,'0'0'54,"0"0"-43,0 0-2,0 0-9,79-49-97,-57 47-417</inkml:trace>
  <inkml:trace contextRef="#ctx0" brushRef="#br0" timeOffset="5180.1199">7476 6559 242,'0'0'806,"0"0"-742,0 0 65,0 0-83,0 0-35,0 0-11,117-17-113,-46 0-532</inkml:trace>
  <inkml:trace contextRef="#ctx0" brushRef="#br0" timeOffset="5473.3826">8186 6169 1009,'0'0'329,"0"0"-310,0 0 21,0 0-36,0 0-3,131-53-2,-76 78 0,-13 13-23,-21 10-22,-18 7-12,-3 3 12,-18-2 24,-13-6 22,7-8 1,6-9 22,10-11 15,8-8-3,30-11-18,28-3 5,22-15-22,9-19-42,7-11-568</inkml:trace>
  <inkml:trace contextRef="#ctx0" brushRef="#br0" timeOffset="6211.9922">7082 9937 1135,'0'0'90,"0"0"-60,0 0-10,-11 120 12,11-60-20,0-2-12,11-8 0,-1-10-1,2-10-92,-1-13-170,-5-11-583</inkml:trace>
  <inkml:trace contextRef="#ctx0" brushRef="#br0" timeOffset="6455.1012">6967 9612 686,'0'0'108,"0"0"6,0 0-72,0 0-11,0 0 28,10 106-43,-32-78-3,-2-9-4,2-12-2,10-7-6,1-6 6,4-18 4,7-7-11,0-1-2,15 4-39,10 10-43,8 14-89,4 4-288</inkml:trace>
  <inkml:trace contextRef="#ctx0" brushRef="#br0" timeOffset="6680.3687">7519 9897 808,'0'0'262,"0"0"-201,0 0 54,-40-73-55,25 64-13,6 8-1,0 1-35,3 17-11,3 23-2,3 11 2,0 9 1,12 2 2,3-3-3,0-4-30,-3-8-24,-2-12-161,-4-10-179</inkml:trace>
  <inkml:trace contextRef="#ctx0" brushRef="#br0" timeOffset="6820.0835">7361 10117 884,'0'0'110,"0"0"-6,0 0-35,0 0-48,83-73-19,-30 58-2,8-3-40,4 1-179,2-2-285</inkml:trace>
  <inkml:trace contextRef="#ctx0" brushRef="#br0" timeOffset="7010.2846">8156 9628 545,'0'0'488,"0"0"-376,-99 82 14,64-27-51,12 8-21,10 1-23,13-4-18,2-6-13,29-7-3,21-10-2,15-8-84,12-11-174,-1-9-339</inkml:trace>
  <inkml:trace contextRef="#ctx0" brushRef="#br0" timeOffset="7700.1429">8777 9814 930,'0'0'100,"0"0"23,0 0-31,0 0-63,-6 85-14,13-13 10,4 7-8,0 0-15,-3-7 0,3-9-2,-3-12-9,1-16-46,-1-17-90,-2-18-89,-3-8-351</inkml:trace>
  <inkml:trace contextRef="#ctx0" brushRef="#br0" timeOffset="7890.0645">8811 9724 429,'0'0'107,"70"-82"-11,-30 75 76,-4 9-43,-8 34-69,-8 15-12,-10 7-25,-10 2 13,-11-3 1,-19-8-28,0-12-9,10-15-63,13-19-54,7-4-358</inkml:trace>
  <inkml:trace contextRef="#ctx0" brushRef="#br0" timeOffset="8220.303">9412 9521 906,'0'0'40,"-85"12"12,41 2-6,8-1-42,12-5-1,15-5-3,9-3-5,0 0-68,0 0-25,1 0 29,4 0 38,2 2 28,-4 12 3,-1 10 25,-1 12 51,-1 13-9,2 7-5,1 2 9,3-2 3,4-4-16,2-9-15,9-10-18,1-8-9,10-10-8,6-9-7,3-6 4,2 0-5,2-16-53,-5-8-206,-4-5-387</inkml:trace>
  <inkml:trace contextRef="#ctx0" brushRef="#br0" timeOffset="8372.517">9715 9783 857,'0'0'117,"0"0"8,-3 104-47,3-76-49,7-5-20,1-7-9,1-10-55,-3-6-170,0-5-422</inkml:trace>
  <inkml:trace contextRef="#ctx0" brushRef="#br0" timeOffset="8560.4439">9736 9518 794,'0'0'123,"0"0"0,0 0 7,0 0-83,-33 77-24,11-61-16,2-6-7,4-7-6,4-3-96,7-5-45,5-13-36,0-3-277</inkml:trace>
  <inkml:trace contextRef="#ctx0" brushRef="#br0" timeOffset="8930.0412">10045 9485 1136,'0'0'16,"0"0"39,0 0 50,0 0-78,0 0-14,83-60-8,-47 40-3,-6 1-2,-3 2-1,-12 4-8,-5 4 7,-8 6-6,-2 3 1,0 2-4,-12 19 11,-2 7 1,5 9-1,6 5 1,3 5 1,0 5-2,12 0 0,2 3 2,2-4-1,-5-6 4,-7-4 1,-4-6-4,0-5-2,-3-5 2,-16-5-2,-7-5 0,-5-7-5,-3-8-138,-1 0-517</inkml:trace>
  <inkml:trace contextRef="#ctx0" brushRef="#br0" timeOffset="9800.117">11168 9340 769,'0'0'174,"0"0"-46,0 0-6,0 0-73,0 0-40,0 0 8,-63 118 8,38-65-12,0-4-2,0-4-3,-2-6 3,4-7-4,5-11-2,6-10-5,7-5 1,5-6 0,0 0 0,0-3-1,1-8 2,15 2-2,10 7-1,8 2 0,6 12-1,5 13 1,3 4 0,4-5-2,9-4-81,8-9-209,0-9-493</inkml:trace>
  <inkml:trace contextRef="#ctx0" brushRef="#br0" timeOffset="10430.2768">11787 9504 814,'0'0'148,"0"0"3,0 0-9,0 0-79,0 0-44,0 0-17,-6 127 6,21-39 7,3 4-5,-3-6-9,-2-8-1,-2-10 0,-2-14-35,-1-15-73,0-15-128,-5-20-216</inkml:trace>
  <inkml:trace contextRef="#ctx0" brushRef="#br0" timeOffset="10644.0044">11793 9666 156,'-4'-75'283,"4"10"-216,9 13 1,22 18 38,10 20-21,2 14-13,-3 17-11,-9 24-10,-11 14-13,-14 6 1,-6 2-6,-18-4 20,-18-8-31,-9-10-17,1-10-5,12-11 0,16-13-74,16-7-100,4-4-349</inkml:trace>
  <inkml:trace contextRef="#ctx0" brushRef="#br0" timeOffset="11484.4656">12189 9865 540,'0'0'440,"0"0"-345,0 0 60,0 0-108,0 0-23,40-88-13,-31 53-10,0-3-1,-8-5 0,-1-1-2,0 0-17,-3 6-6,-5 11-6,0 10 21,2 14 4,6 3 0,-2 10-10,2 14 13,0 5 3,0 0 1,8-4 0,8-8-1,4-7 0,2-7 0,2-3 1,0-3-1,-3-11-8,-3-2-10,-5 2-2,-1 3 12,-3 5 6,3 5-4,1 1 3,-1 8-2,2 14 2,-1 2 3,5-1 13,0-3 2,6-4-8,1-5-2,0-5 6,1-5 6,-1-1-14,1-5 1,-1-14 0,-3-5-4,-2-5 1,-4-5-1,-8-3-9,-5 0-25,-3 2 1,-3 7 21,-18 8 12,-6 10 6,-4 10 4,-2 0 4,7 20 8,2 9 15,11 10-3,10 1-15,3 3-8,3-5-4,15-9-3,7-7-3,4-11 1,0-9 0,3-2 3,-2-12-3,-2-12-2,-4-8-12,-3-5-25,-2-4-8,-4 2-1,-3 3 39,3 8 4,-1 10 3,0 12 2,0 6 6,2 15 21,-4 18 4,0 10-13,-6 6-7,2-1-3,2-3 7,3-8-4,2-9 3,2-11 6,-7-10 1,2-7-14,-3-5 6,0-18 4,0-13-15,0-9-2,0-7-1,-3-7-1,0-3 0,-2 4-20,-2 11-15,-2 16-46,0 20-114,0 11-291</inkml:trace>
  <inkml:trace contextRef="#ctx0" brushRef="#br0" timeOffset="11796.2517">13408 9203 962,'0'0'32,"0"0"54,119 47 30,-59 10-22,-8 12-49,-15 13-30,-21 4-10,-16 3-5,-38 2 0,-22-5-16,-10-7-270,-3-10-503</inkml:trace>
  <inkml:trace contextRef="#ctx0" brushRef="#br0" timeOffset="20030.3531">10252 10447 749,'0'0'69,"0"0"49,0 0-23,0 0-24,0 0-11,0 0-5,0 0-12,-24-43-28,35 27-5,14 1-6,4 3 1,3 11-2,3 1 7,-2 11-7,-2 19-3,-6 8 1,-4 6-1,-7 1 0,-9-4-7,-5-3-1,-4-6-10,-17 0 0,-6-6-3,-4-3-18,-2-3-24,5-6-3,1-6 11,5-3 11,6-5 12,6 0 22,9-2 8,1-6 2,8 2 18,18 3 20,8 3 2,8 0-10,3 0-20,10 9-10,-3-2-20,0-4-89,-1-3-314</inkml:trace>
  <inkml:trace contextRef="#ctx0" brushRef="#br0" timeOffset="20762.537">11577 10522 786,'0'0'142,"0"0"-68,0 0-7,0 0-4,0 0-40,0 0-16,0 0-2,-58 95 12,30-55 1,-1-5-3,1-1-12,1-2-2,1-5 4,4-3-4,3-6 2,8-6-2,8-2-1,3-1 0,11 7-1,20 3 1,10 1 2,9-1-2,7-8 0,4-3-41,9-5-98,6-3-312</inkml:trace>
  <inkml:trace contextRef="#ctx0" brushRef="#br0" timeOffset="21670.0328">12341 10628 49,'0'0'472,"0"0"-260,0 0-53,0 0-65,0 0-39,-13-83-30,26 62-15,8 0 0,6 2-1,3 7 11,-2 9 22,-4 3-8,-8 14-20,-6 21-10,-10 8 1,0 4-5,-7 0 1,-15-6-1,-2-7-11,0-4-28,4-10-20,7-6 27,7-6 6,6-8 15,0 0 2,8-12-5,14-9 5,5 2 9,4 0 1,-1 9-1,4 9 4,-1 1 26,-1 17 23,-9 17-13,-9 4 26,-13 3-51,-1-2 18,-16-3-14,-16-4-16,-5-2-3,-9-5-37,-6-5-133,1-8-295</inkml:trace>
  <inkml:trace contextRef="#ctx0" brushRef="#br0" timeOffset="23795.3876">5069 2819 672,'0'0'0,"0"0"2,3 99 8,30-67 1,15-8 5,18-7 18,20-11 6,21-6 0,14-13-27,12-21-13,7-8-11,-4-7-33,-11-7 3,-10-4-7,-16-8-37,-16-8-15,-11-3 56,-17-4 44,-9-2 16,-13-1 27,-12-4 49,-10-4-22,-11-1-18,-2-4-33,-28 3-5,-10 1 16,-11 2-2,-11 0 3,-6 4-10,-8 7-16,-7 12 9,-5 13-13,-8 9 0,-7 10 2,-15 14-3,-17 10 0,-9 14-5,-9 6 4,-3 23-10,4 14 9,2 11 0,11 20 4,14 18 6,19 13 5,22 14 12,20 3 0,27-4-22,19-3 11,18-10-8,28-7-6,27-11 5,19-12-4,18-12 0,18-11 1,17-12-2,15-13-15,0-16-158,-8-11-285</inkml:trace>
  <inkml:trace contextRef="#ctx0" brushRef="#br0" timeOffset="24279.9329">6166 3320 1213,'0'0'16,"0"0"-12,0 0 15,0 0-19,0 0-6,-42 124 6,42-48 1,0 3 2,0-4-2,0-8-1,3-11-132,-3-15 26,0-19-338</inkml:trace>
  <inkml:trace contextRef="#ctx0" brushRef="#br0" timeOffset="24423.7113">5967 3621 1185,'0'0'0,"105"-44"-3,-10 13-2,22-6-68,-1-4-184</inkml:trace>
  <inkml:trace contextRef="#ctx0" brushRef="#br0" timeOffset="33330.4753">5160 2862 592,'0'0'11,"0"0"50,0 0 59,0 0-36,0 0-33,0 0-12,0 0-17,0 0-9,9-2-12,39 5 18,25-3 11,21 0 3,25-6-11,13-13-2,5-7-19,0 1 0,-18-3 0,-17 3 0,-30 7-2,-31 8-1,-29 6-12,-19 4 2,-51 0-27,-39 18 12,-33 12-26,-31 4 5,-5 2 48,3 1 12,7-2 3,16-1 21,16-3-3,22-5-17,25-9 6,32-9 16,30-8-32,15 0-1,45-8 3,28-18-6,37-9-2,19-6 0,14-4 1,5-3-1,-10 5-8,-20 5 8,-40 13-42,-44 15-33,-34 10-80,-61 9 32,-42 19 47,-24 3 65,-11 4 11,-1 1 100,12-1 10,12-3-18,24-3-32,28-9-30,29-11 5,29-6-19,13-3-13,52-6-3,31-18 0,31-8 6,27-9-6,15-4 1,4-1-1,-3-4-3,-16 8 1,-32 9-1,-41 13-82,-51 15-65,-37 5 73,-61 14 58,-39 14 9,-25 10-29,-15 3 39,1 0 27,12-2 32,15-2 13,20-3-24,29-6-12,32-11-13,33-10-20,17-7-3,54 0-6,33-21 6,30-10 3,25-8-3,8-7-17,-5 3-5,-20 4-29,-41 10 2,-53 18-280</inkml:trace>
  <inkml:trace contextRef="#ctx0" brushRef="#br0" timeOffset="33473.8012">5323 2875 628,'-145'43'194,"24"-8"-88,30-8-59,39-12-10,33-9 6,25-6-28,55-7-14,36-20-1,46-11 0,31-6-2,13-2-140,-5 1-219</inkml:trace>
  <inkml:trace contextRef="#ctx0" brushRef="#br0" timeOffset="34311.0395">6273 3451 1083,'0'0'0,"0"0"-11,0 0 3,-61 108 8,49-41 0,6 8 2,3-3 4,2-7-3,1-8 0,0-14 2,0-12-4,0-12 2,0-14-2,0-5 1,0-24 46,0-20-18,0-16-30,0-15-4,0-7-7,-6 0 9,-2 5 2,-4 10-2,2 18 2,1 19 0,3 19 0,5 11 0,1 24-22,0 23 2,0 17 20,4 11 4,2 4-4,-2-4 1,2-10-1,-1-14 1,-2-18-1,-2-17 0,1-14 1,-2-5 3,0-35-4,0-21-33,0-19-34,0-10 51,-14-3 16,-8 2 5,-2 15 17,6 23-1,5 24 4,8 27 5,5 35-30,0 31-16,2 28 16,8 17 0,2-3 1,2-2-1,2-14-22,2-19-257</inkml:trace>
  <inkml:trace contextRef="#ctx0" brushRef="#br0" timeOffset="37427.0346">15120 4953 586,'0'0'474,"-10"-113"-469,11 35 9,29-14 9,15-11 1,10-5-5,0-5 11,-7 9 0,-13 19 1,-18 28-20,-12 28-10,-5 20 1,0 9-2,-11 29-4,1 17-5,3 16-7,7 10 3,3-2-4,22-4 2,8-7 3,1-4 4,-1-7 3,-9-7 5,-11-3 0,-13-4-8,-9-6 4,-24-3 1,-7-3-13,-4-11-16,5-10-13,9-1-28,13-22-137,14-18-420</inkml:trace>
  <inkml:trace contextRef="#ctx0" brushRef="#br0" timeOffset="38210.3656">15730 4343 818,'0'0'44,"-16"102"50,10-43-11,6-6-46,0-7-15,22-14-2,14-11-11,9-11-4,6-10-5,1-3-9,-3-24-43,-3-7-41,-13-11-24,-9-2 66,-13-3 51,-10 2 3,-1 3 53,-1 9 7,-13 10 6,2 14-10,5 12-14,-1 15-27,5 26-18,-1 14 5,4 5 13,0-1-1,13-10-4,16-10 3,7-11-10,6-12-4,2-12 0,-2-4-2,-2-13-25,-4-13-51,-13-8-15,-9-6 6,-11-3 28,-3-3 35,0 4 20,0 11 2,0 11 29,0 17 5,0 3 8,0 27-35,0 12 18,0 5 16,0 2-9,0-6-4,-3-7-6,-6-9 12,-3-7-16,5-12-9,-1-5-6,5-1 11,2-21-14,1-11-46,0-5 13,6-7 14,7-2 5,4 1 13,-1 6 1,5 12 0,1 15 3,1 13 18,2 5-2,-1 22 6,-2 6-12,-4 3 9,-3-3-9,-6-6-1,-3-5-3,-4-8-5,-2-7 1,0-7-5,0 0 0,0-4-5,0-16-38,-2-7-9,2-7-11,0-7 26,16 0 25,4 6 6,4 9 6,4 16 4,2 10-3,4 14 15,-4 21 5,-3 9 1,-9 10-15,-14 1-7,-4 2-16,-6-3-65,-22-3-237</inkml:trace>
  <inkml:trace contextRef="#ctx0" brushRef="#br0" timeOffset="38470.7394">15417 5224 1104,'0'0'33,"0"0"22,91-29-42,9-2 3,27-4-1,19-5-8,-1 5-5,-9 6-2,-24 7-33,-29 11-135,-32 8-134,-38 3-256</inkml:trace>
  <inkml:trace contextRef="#ctx0" brushRef="#br0" timeOffset="38627.5618">15501 5382 726,'0'0'102,"0"0"-19,0 0-10,85-13-61,27-20 6,30-7-18,23-13-29,5-7-165,3-2-216</inkml:trace>
  <inkml:trace contextRef="#ctx0" brushRef="#br0" timeOffset="46990.5505">9597 12287 800,'0'0'131,"0"-71"-87,0 37-34,-7 4-5,-8 6-4,-6 10 1,-6 11-2,-4 3 1,-2 26 2,2 12 2,7 7-5,12 3 3,12 0-2,4-3 1,29-3 4,10-2-5,7-6 2,2-2 3,-3-5-6,-12-2 7,-11-3 40,-19-4 18,-7-1-20,-13 0 7,-21-2-8,-8-2-26,-4-2-10,1-3-6,4-7-2,8-1-2,11-4-56,13-16-82,9-9-71,3-3-341</inkml:trace>
  <inkml:trace contextRef="#ctx0" brushRef="#br0" timeOffset="47823.6239">9852 12306 776,'0'0'148,"0"80"-37,0-33-9,14-2-29,8-7-30,2-8-23,7-8-12,4-9-5,-1-10 2,-1-3 2,-2-8-4,-7-14-3,-2-4-12,-8-7-31,-5-4 1,-5-2 13,-4 1 9,0 3 12,0 9-5,0 12 13,0 14 0,-4 1 6,4 28 2,0 8 11,0 8 7,9-3 2,13-7-15,10-8-3,5-9 9,0-12-3,2-6-10,-6-6-6,-8-18 0,-6-8-41,-13-4-32,-6-3-1,0-2-6,-4 5-5,-8 4 34,3 11 46,3 13 5,3 8 29,3 7 13,0 17 3,0 10 21,0 2-8,0 1-12,0-3 1,0-5-3,0-7-13,0-9-11,0-8-7,0-5-10,0 0 4,0-11-2,0-12-1,0-8-4,1-7 0,4-2-11,6 1-1,5 6 2,-1 9 4,9 15 3,-1 9 3,4 5 4,0 25 0,-1 7-2,-1 3 6,-6 2-2,-5-7-5,-2-4 5,-9-6-2,-3-5-4,0-6 0,0-7 0,0-7 0,-9 0-13,3-18 10,6-16-9,0-13 2,0-11-27,0-2-31,6 5-18,10 14 28,5 17 43,10 18 15,-1 8 7,1 29 91,-4 14-52,-6 9-24,0-1 9,-6-2-19,0-4-12,-3-8-22,4-5-154,10-11-292</inkml:trace>
  <inkml:trace contextRef="#ctx0" brushRef="#br0" timeOffset="47993.1167">11265 12313 1256,'0'0'42,"0"0"2,0 0-27,85-40-17,-61 36-64,-9 3-129,-4 1-354</inkml:trace>
  <inkml:trace contextRef="#ctx0" brushRef="#br0" timeOffset="48110.0338">11304 12477 1081,'0'0'108,"0"0"-9,0 0 6,0 0-76,0 0-7,93-5-22,-34-12-27,10 1-214</inkml:trace>
  <inkml:trace contextRef="#ctx0" brushRef="#br0" timeOffset="48580.1573">12132 12494 644,'0'0'533,"0"0"-427,8-113-52,29 51-38,14-4-12,1-4-4,-10 7 2,-17 7-2,-18 10-10,-7 13-19,-15 13 2,-15 11-13,1 9-6,0 10 11,10 18 11,16 10 21,3 6-3,31 7 6,17 2 3,3 3 17,-2-5 10,-9-2-14,-13-7-4,-12-5-2,-15-6-10,0-7-8,-4-6-49,-4-9-92,4-9-365</inkml:trace>
  <inkml:trace contextRef="#ctx0" brushRef="#br0" timeOffset="49384.0323">12645 12091 611,'0'0'461,"0"0"-422,0 0 46,0 105-30,6-54-7,5-6-20,6-7-3,9-8-11,1-12-14,7-8 6,0-9-6,-1-1-3,-5-13-13,-6-12-16,-6-6-28,-6-6-35,-5-2 25,-5 1 12,0 3 23,0 8 28,0 11 7,0 16 2,0 3 31,-5 28-8,2 13 31,3 4-5,0-2-28,11-3-2,17-11 2,7-8-1,6-11-6,3-12-11,0-1-3,-3-15-2,-12-14-35,-8-5-17,-10-5-22,-8-3 32,-3-1 31,0 1 5,0 7 6,0 11 1,0 12 34,0 12 20,0 9-13,0 22-4,0 10 0,0 3-23,0-1 4,4-3 4,1-7 6,-4-10 2,3-7-20,-2-9-6,-2-7-1,0 0 1,0-12 4,0-13-9,1-10-7,4-7-16,-2-6-1,5-3 17,1 4-3,5 9-2,7 15-15,0 14 24,5 9 3,-3 11 17,0 19 12,-7 8-7,-1 1-8,-6-2 6,2-7-3,-5-8-6,-5-6-11,2-9 1,-3-5-1,0-2 0,0 0 0,0-16-15,0-9-7,0-14-11,7-8 10,8-10 5,12-2-6,9 4 13,9 15 3,4 19 8,3 21 17,-4 8 20,-8 33 5,-10 14-26,-12 9-10,-12 2-6,-6-2-51,-6-8-155</inkml:trace>
  <inkml:trace contextRef="#ctx0" brushRef="#br0" timeOffset="49830.3364">14266 12280 901,'0'0'124,"0"0"8,0 0-21,83-37-70,-32 28-6,7 1 5,6-2-12,-12 1-20,-7 3-8,-14 1-22,-14-2-66,-8 0-113,-9-3-309</inkml:trace>
  <inkml:trace contextRef="#ctx0" brushRef="#br0" timeOffset="50010.1939">14498 12014 1083,'0'0'121,"0"0"-19,-13 113-29,13-54-33,0 6-22,12 3-14,-3-1-4,-2 1-14,3-4-131,-2-9-554</inkml:trace>
  <inkml:trace contextRef="#ctx0" brushRef="#br0" timeOffset="52430.3313">16623 12279 830,'0'0'161,"0"0"-58,0 0-63,0 0-16,-2 129 12,11-56-8,2 9-13,2 5-2,-2-5-4,-2-9-4,-1-9-4,-3-17-1,-4-10-23,-1-15-62,0-11-43,0-11-4,-1 0-145,-8-20-219</inkml:trace>
  <inkml:trace contextRef="#ctx0" brushRef="#br0" timeOffset="52630.3108">16597 12593 450,'0'0'52,"-6"-128"56,6 78-21,15 6 11,17 9-12,11 6-17,3 9 10,6 12 21,-4 8-18,-8 11-12,-17 26-24,-14 9-29,-9 11-7,-27 0 5,-16-4-10,-7-3-5,1-7 0,3-6-31,6-6-51,9-11-117,8-13-171</inkml:trace>
  <inkml:trace contextRef="#ctx0" brushRef="#br0" timeOffset="53923.9261">17285 12251 761,'0'0'156,"0"0"-25,0 0-24,0 0-33,0 0-28,0 0-24,60-45-7,-19 57-1,3 18 1,-2 9-5,-4 9-5,-12 0-2,-5-2-2,-11-8-1,-6-7 0,-4-11-5,0-8 1,0-7-5,-10-5-2,1-6-3,0-16-17,4-10 12,5-7 16,0-6-1,0-5-2,11 2-22,3 8-18,4 10-21,0 16 25,-1 14 19,0 0 22,-2 18 1,-3 6 3,3 1 9,0-4 2,4-5 1,5-7-2,4-9 1,0 0-2,2-10-7,-3-13-2,-4-5 4,-7 0-6,-7-4 0,-6 3 0,-3-2-1,-2 1-6,-14 5 2,-8 8 1,-4 12 1,-2 5-3,0 14 5,2 19 4,7 10 38,10 4-8,11 5-17,0-8-14,20-5 3,12-9 4,4-11 1,2-9 5,1-10-9,-1-2-7,-4-19 0,-2-8-8,-8-8-21,-3-5-50,-7-5 26,-6-1 19,-5-1 23,-3 4 8,0 8 3,0 11 0,0 18 11,0 8 31,0 17-16,3 23 32,3 10-20,4 8-15,2 3 9,11-5-2,8-6-8,8-14 8,6-12-4,-2-12-22,-4-12 2,-5-13 18,-7-24-10,-8-12-7,-8-10-7,-5-11 0,-5-5-3,1 1 2,-2 5-28,0 14-37,1 22-45,-1 20-112,0 13-537</inkml:trace>
  <inkml:trace contextRef="#ctx0" brushRef="#br0" timeOffset="54290.02">18905 12230 1269,'0'0'108,"0"0"-47,0 0-8,0 0-37,121-44-6,-49 26-10,0 0-24,-10 0-111,-11 0-584</inkml:trace>
  <inkml:trace contextRef="#ctx0" brushRef="#br0" timeOffset="54805.128">19790 12125 808,'0'0'290,"0"0"-147,0 0-68,0 0-53,-2 84-16,5-10 1,8 12 5,-2 2-7,3-4 0,-2-6-2,1-10-2,-1-13-1,-5-14-26,-4-17-34,-1-16-88,0-8-62,-7-26-217</inkml:trace>
  <inkml:trace contextRef="#ctx0" brushRef="#br0" timeOffset="55006.4096">19816 12299 507,'1'-75'111,"23"11"10,7 11-6,8 18-13,-2 15 8,-1 14-20,-5 6-37,-4 15 2,-13 17-26,-13 9-15,-1 5-6,-32 2-4,-15-4-4,-7-4-5,-1-9-41,10-9-48,14-11-55,16-11-90,15 0-343</inkml:trace>
  <inkml:trace contextRef="#ctx0" brushRef="#br0" timeOffset="55400.2772">20556 11826 874,'0'0'73,"0"0"6,0 0-29,0 0-36,0 0-13,-89-11-1,70 11-1,-2 2-2,2 6-9,1 0 8,7-1 2,0 2 1,5 1 0,4 4-1,-1 4 2,3 6 0,0 6 8,0 5 4,0 7 5,0 7 19,0 0-6,0 3 10,2-1-1,4-5 2,2-2-12,4-7-8,5-6 10,4-6-11,4-8-3,3-7-9,7-8-5,4-2-3,5-5-44,1-13-47,-2-9-91,-2-4-204</inkml:trace>
  <inkml:trace contextRef="#ctx0" brushRef="#br0" timeOffset="55615.1825">20948 11972 982,'0'0'93,"0"0"45,0 0-55,0 0-73,0 0 18,3 110 2,0-65-21,-3-1-6,0-5-3,0-6-3,0-7-29,-4-6-45,0-13-154,3-7-347</inkml:trace>
  <inkml:trace contextRef="#ctx0" brushRef="#br0" timeOffset="55950.2183">20908 11676 670,'0'0'111,"0"0"21,0 0-37,0 0-33,0 0 3,0 0-14,28 71-23,-28-53-14,0-6-3,-8-5-5,-8-4-3,2-3-1,1 0-2,4-10-33,6-9-26,3 0 0,0-2-16,6 1-20,12 6-107,3 5-121</inkml:trace>
  <inkml:trace contextRef="#ctx0" brushRef="#br0" timeOffset="56450.3525">21276 11704 986,'0'0'23,"0"0"56,0 0-36,0 0-28,0 0 13,97-22 2,-61 14-1,-2-1 11,-4 1-13,-9-1-8,-9 4-7,-5 2-9,-4 0 1,-3 3-3,0-1-1,0 1 0,0 0 0,0 0-2,0 0 1,0 3 0,-3 8-1,-4 7 2,3 5 0,2 5 2,2 3-2,0 7 0,0 4 1,13 5-1,1 2 0,-2 1 2,0-1 7,-5-3-5,-4-3 1,-3-6-1,0-5-1,-7-5-3,-17-6 5,-8-4-4,-6-5-1,-4-4-17,0-8-70,5 0-215</inkml:trace>
  <inkml:trace contextRef="#ctx0" brushRef="#br0" timeOffset="58750.3449">17516 13273 739,'0'0'69,"0"0"58,0 0-83,0 0-29,0 0-12,80-96 9,-33 70 39,5 8 21,-2 7 1,0 11-43,-9 1-21,-7 20-7,-7 10 2,-9 5-4,-9 1 2,-6 3 0,-3-2-1,-3 0 1,-16-4-2,-1-6 0,-1-2 0,-1-8 0,5-4-1,3-4 1,4-4 0,7-4 0,2-2 0,1 0-3,0 0 0,0 0-2,1-1 5,13-7-1,7-1 1,1 5 0,8 3 1,3 1 1,4 0 2,2 15-2,4 8 0,-6 5 1,-1 3-3,-10 1 0,-11 1 0,-10-2 0,-5-2-2,-14-1 2,-15-3 0,-4-3 0,-2-5-1,0-1 1,1-6-5,2-4-2,6-5 0,3-1-3,7 0-4,4-9-3,8-5 3,4-1 3,0 0-1,3 4 9,16 6 1,6 5 2,6 0 9,5 9-5,5 13 3,2 3-7,5 2-7,-3-1-64,1-4-74,-6-9-141</inkml:trace>
  <inkml:trace contextRef="#ctx0" brushRef="#br0" timeOffset="59125.1342">19135 13684 1012,'0'0'68,"0"0"1,0 0-31,87-12-26,-31-2-12,12-3-7,2 1-68,-2-1-89,-5 0-320</inkml:trace>
  <inkml:trace contextRef="#ctx0" brushRef="#br0" timeOffset="59540.3388">19980 13482 439,'0'0'113,"0"0"34,0 0-43,0 0-33,0 0-17,19-84 14,-16 70 12,0 4-2,-2 5 2,-1 5-13,2 0-42,1 24-22,0 19-1,6 18-2,3 10 0,1 2 0,5 0-1,-4-2-38,-5-2-136,-9-11-233</inkml:trace>
  <inkml:trace contextRef="#ctx0" brushRef="#br0" timeOffset="60620.3152">19768 13479 511,'0'0'137,"0"0"-30,0 0-29,0 0-14,0 0-42,0 0 8,-36-34 23,36 27-5,10-3-19,17-2-18,9 0 1,5-1-8,0 6-3,-1 4 4,-4 3-1,-6 10 12,-3 20 5,-8 12 17,-8 10-21,-10 6 6,-1 2-8,-6-4-1,-14-4-2,-6-3-3,-4-5-3,5-4-3,2-5 2,9-8 0,8-10 1,6-9 1,1-8 15,27 0 1,20-17 1,15-11-3,10-6-19,9 2-2,-1 2-7,-5 5-30,-14 6-13,-14 5-142,-18 3-218</inkml:trace>
  <inkml:trace contextRef="#ctx0" brushRef="#br0" timeOffset="61810.1439">17597 14338 545,'0'0'44,"-10"-72"13,8 21-31,1-9 18,-2-11-3,3-13 39,0-15-19,0-12-37,3-10 0,10-4-13,2-1-9,-1 12-1,0 17 0,-5 20 2,0 25 12,1 20-1,-2 13 1,3 12 28,0 7-38,6 0 4,10 3-2,4 8-1,8 1-1,9-3 2,8-2-2,14 2-4,20-4 8,23 1-8,23-5 4,19-1-5,18 0 0,12 0 2,8 0-2,2 0 0,-1-8 2,-6-2-3,-10-2 5,-14-2-4,-14-2 1,-20-1 19,-18 1-4,-21 1 5,-15-1 10,-16 4-8,-18 1 5,-15 3-12,-14 6-3,-12 2-12,-1 4-1,-4 19 0,-12 11-2,-5 12 2,3 7 1,1 9-1,13 8 0,4 5 0,0 2 0,0 6 1,8-1-1,-1 1-4,0-1 4,-2-7-5,-2-6-19,0-7 23,-2-10 1,-1-3-1,0-9-1,-1-1-3,-23-7 5,-16-1 0,-15-3 1,-23-1-1,-26-5 3,-26-4-2,-32-3-1,-24-4-3,-27-2 2,-17-1 1,-3 0-1,1 2 1,8 0-2,9 0 2,11-4-8,23-2-26,23-4-2,31 0-4,27-3 30,21-17-110,26-6-214,25-11-224</inkml:trace>
  <inkml:trace contextRef="#ctx0" brushRef="#br0" timeOffset="64050.3876">13776 13470 765,'0'0'101,"0"0"4,0 0-9,0 0-57,0 0-24,-26 107 9,26-50 18,0 0-20,2-1-3,12-5-11,-1-3-4,2-9-4,-3-5-9,0-10-42,-2-10-38,-1-11-57,-1-3-118,-4-9-157</inkml:trace>
  <inkml:trace contextRef="#ctx0" brushRef="#br0" timeOffset="64562.278">13976 13489 427,'0'0'92,"31"-80"63,-22 38-79,-9-3-29,-1 1-17,-30 0 2,-13 5 8,-13 8-11,-11 7-6,-11 17-17,-8 7-6,-2 20-7,4 24 4,6 16 3,11 16 1,19 12 7,18 13 14,22 4 4,9-2-12,34-7-3,23-14 2,19-15 4,20-16-6,16-20-6,13-18 1,9-13-6,2-20-3,-5-23-24,-7-20 7,-20-7 20,-24-5 9,-31-3 13,-42 0-18,-13-4 0,-46-2-2,-26 7 12,-17 7-1,-8 21-9,-2 19-4,8 22-4,8 8-2,16 17-11,25 6-7,24-2-44,24-6-151</inkml:trace>
  <inkml:trace contextRef="#ctx0" brushRef="#br0" timeOffset="64690.1083">14448 13326 854,'0'0'0</inkml:trace>
  <inkml:trace contextRef="#ctx0" brushRef="#br0" timeOffset="73170.4334">7255 3323 98,'0'0'362,"0"0"-247,0 0 36,0 0-21,0 0-50,0 0-6,0 0 16,0 0-8,1 4-25,-1-4-16,0 0-12,0 0 1,0 0 3,0 0-25,0 0-1,0 0-2,0 0 2,0 0-6,2 0 1,-2 0 1,0-6 2,0-8-5,0-4 0,0-5 0,-6-4 0,2 1 0,1-4 0,-2-3 0,-1 2 0,0-1 1,-3 1-1,0 6 0,2 7 0,2 5-1,2 8 4,3 4-6,-3 1 4,3 0-2,0 0-4,0 0-20,0 1-16,0 12-1,0 7-7,0 4-25,0 1-55,-10 4-13,-8-4-154,-9-3-127</inkml:trace>
  <inkml:trace contextRef="#ctx0" brushRef="#br0" timeOffset="73496.0661">6806 3225 147,'0'0'629,"0"0"-522,0 0 18,0 0-47,0 0-51,0 0-19,-44-6-4,61-4-4,14-9 20,15-11 28,7-11-12,7-9-12,-4-1-17,-7 2-2,-10 5-1,-9 4-3,-12 8 2,-9 4 1,-6 6 2,-3 6-3,0 4-3,0 7 3,0 5-3,0 0 0,0 11-17,1 21-8,17 18 17,6 8 5,12 2-4,15 0-28,14-7-31,16-8-52,7-9-160,1-11-445</inkml:trace>
  <inkml:trace contextRef="#ctx0" brushRef="#br0" timeOffset="77460.556">7547 5181 805,'0'0'93,"0"0"7,0 0 18,0 0-43,0 0-1,0 0-20,0 0-18,-25-24-15,10 6-3,-3-7-8,0-7-2,0-7-4,-4-15-2,2-12-2,-3-14 0,-1-11-6,-3-6-12,-1-3-3,-2 1 20,0 6-1,2 12 4,7 16 1,4 16-1,7 14-1,5 14-1,5 8-1,0 5 0,2-1-15,23-2 5,17-3 11,18-5 0,11-2 2,14-3-2,9 0 1,5-2 0,5 0-1,-4-2-3,-1-2 3,-14 5-2,-18 4 1,-24 9-8,-25 7-7,-10 5 1,-8 0-4,-3 11 9,-13 9 10,-4 5 0,-4 2 1,6 1-2,0 3 1,12 12 0,6 8 0,0 13 0,6 10 0,21 3-1,7 4 1,5-4-2,4-1-4,-4-8-12,-6-7-21,-11-8-43,-11-7 58,-11-3 11,-12 0 8,-33-1 2,-22 2 3,-21-5 0,-11-3 1,-5-8-1,1-7-1,14-10 1,12-7-34,19-4-107,19 0-255</inkml:trace>
  <inkml:trace contextRef="#ctx0" brushRef="#br0" timeOffset="82815.2837">6161 4259 930,'0'0'64,"-12"-79"15,11 17 31,1-8-39,0-12-23,1-8-7,8-6-11,-3 1-16,-4 6-3,-2 6-8,0 11-1,-11 11-2,-5 14 1,1 20 1,7 16-2,1 11-9,4 7-17,-1 28-66,-1 17-55,-1 9-42,-4-6-266</inkml:trace>
  <inkml:trace contextRef="#ctx0" brushRef="#br0" timeOffset="83130.1712">5718 3794 927,'0'0'31,"0"0"48,0 0-20,-10-76-23,20 24-24,13-12-10,8-6 4,6-5-5,5-4 2,3 0 8,1 3 0,-1 9 4,-7 18 19,-15 19 10,-8 23-10,-6 7-34,0 34-4,10 18 4,8 19 4,13 7 0,17-1-2,19-6 4,19-11-6,13-10-12,10-17-132,-12-11-342</inkml:trace>
  <inkml:trace contextRef="#ctx0" brushRef="#br0" timeOffset="87702.2121">8426 15581 723,'0'0'115,"0"0"-55,0 0-36,0 0-17,0 0-6,0 0-1,0 0 10,0 84 16,15-58-2,3-5-6,0-5-7,1-6-4,-2-7-2,2-3 2,-1 0-1,-3-20 2,-2-10-3,-2-9-2,-7-5-3,-4-4-1,0 0-4,-3 3 4,-13 5 1,-4 10 0,-2 10 0,1 15-3,0 5-2,-1 30-1,3 18 2,5 13 4,11 7 0,3 1 4,14-6-1,12-9-1,9-11 2,6-11-1,7-14-3,13-14 8,10-4-6,6-17 2,5-17 0,-7-9-4,-11-7-1,-14-6-22,-12-6 12,-14-8 8,-14-3 3,-8-2 0,-2 5 2,-3 8 2,-15 14 1,1 14 20,1 17-5,4 17 13,1 12 1,3 35-30,6 23-1,2 18 0,0 5-1,15-2-1,2-15-1,5-13 0,6-13-32,5-14-70,6-12-91,1-12-244</inkml:trace>
  <inkml:trace contextRef="#ctx0" brushRef="#br0" timeOffset="88010.1237">9520 15387 488,'0'0'394,"0"0"-326,-32-88-27,19 78 2,1 6-10,0 4 2,3 0-18,2 20-14,7 9-3,0 11-2,8 6 1,14 1-2,6 1 3,2-3 0,3-3 0,-5-5 2,-4-6-2,-7-7 1,-9-4 0,-8-3 0,0-4 3,-16-1-1,-11-2-3,-3-6-7,4-4-7,6 0-29,9-15-55,7-11-171,4-6-228</inkml:trace>
  <inkml:trace contextRef="#ctx0" brushRef="#br0" timeOffset="88330.2119">9730 15467 552,'0'0'155,"0"0"-62,0 0 10,0 0-45,37 73-35,-20-73-3,1 0-8,4-8-3,3-16-5,-1-9-2,-4-4-2,-6 0-3,-9 0-15,-5 5-6,0 3 19,-9 8 4,-10 9 2,-4 12 21,-3 8 4,-3 24-13,2 13 6,9 8 25,8 2 8,10-5-28,3-6-20,31-8-4,20-11-1,16-10-5,18-10-24,6-5-113,0-2-314</inkml:trace>
  <inkml:trace contextRef="#ctx0" brushRef="#br0" timeOffset="88740.0795">10760 16540 958,'0'0'74,"0"0"13,0 0-23,0 0-37,0 0-21,11 116-3,13-25-1,-4 9 2,-4-1 1,-7-8-5,-1-9 4,-7-15-8,1-15-51,-1-16-48,1-17-72,-2-19-300</inkml:trace>
  <inkml:trace contextRef="#ctx0" brushRef="#br0" timeOffset="88990.1598">10809 16552 323,'0'0'494,"26"-104"-441,10 65 9,9 11-15,9 14-2,1 14 17,0 2-20,-13 29 5,-17 14-32,-20 10-8,-7 7 2,-38-3-5,-18-5-4,-6-6-10,1-12-12,11-10-1,16-12 6,18-12-20,14-2-60,4-10-195,16-10-357</inkml:trace>
  <inkml:trace contextRef="#ctx0" brushRef="#br0" timeOffset="89890.3136">11295 16981 915,'0'0'63,"0"0"21,-28-83-31,28 36-43,1-11-8,13-5 1,2-4 4,-2 2 0,-4 14 4,-6 15-4,-2 18-5,-2 15-2,0 3 0,0 14-1,0 14 1,0 10 0,0-1 0,0-4 0,13-8 0,8-7-2,3-5 2,3-3 0,0-4 1,7 4-1,-4 5 1,-3 3-1,-2 6 0,-4 3 0,-2-2 0,-4-2 0,3-5 0,-1-5 0,3-6 0,6-5 0,2-2 2,6-6-1,2-15 1,0-5-1,-3-10 0,-2-6 1,-5-4-2,-11-5-3,-5-2-2,-10 1-11,0 2 8,-18 11 8,-7 15-2,-6 14 2,-4 10 1,4 17 12,0 19 7,7 13 4,9 7-7,9 3-1,6-2-8,6-8-4,17-9 1,10-10-4,6-13 3,5-11-2,6-6-1,1-13-1,-3-19-3,-4-6-33,-9-3-5,-6-3-10,-9-1 28,-4 4 17,-5 6 3,-4 12 3,-2 15 3,1 8 4,1 27-6,4 15 25,2 10-3,2-1-21,-2-3-1,2-9-1,2-9 0,-7-12 0,2-8-1,-5-10-1,3-10 2,3-25 14,3-13-2,7-10-11,-2-5 1,0-2-2,-1 4 0,0 12-16,2 15-52,2 15-64,0 15-294</inkml:trace>
  <inkml:trace contextRef="#ctx0" brushRef="#br0" timeOffset="90040.3899">12585 16597 1072,'0'0'79,"0"0"4,80 0-29,-39-17-52,1-2-2,0-1-33,-9 6-170,-5 5-275</inkml:trace>
  <inkml:trace contextRef="#ctx0" brushRef="#br0" timeOffset="90191.5096">12729 16734 952,'0'0'141,"0"0"-5,0 0-61,0 0-49,0 0-15,121 45-11,-50-45-16,19 0-74,16 0-129,3 0-373</inkml:trace>
  <inkml:trace contextRef="#ctx0" brushRef="#br0" timeOffset="90510.1944">13527 16541 1022,'0'0'6,"0"0"46,-12 99 1,12-16-30,15 16-9,4 9-4,1 1 6,-4-9 1,-1-11-9,-3-16-8,0-16-14,-2-22-108,-1-21-65,-1-14-259</inkml:trace>
  <inkml:trace contextRef="#ctx0" brushRef="#br0" timeOffset="90730.3647">13643 16692 549,'23'-76'151,"16"12"-8,14 20-50,10 22-27,1 20-7,8 8 7,-10 32-4,-13 11-12,-20 10-17,-26 1-14,-12-2-6,-36-6-11,-13-6-2,-3-11-27,10-13-32,12-13-24,21-9-12,15-9-72,3-18-311</inkml:trace>
  <inkml:trace contextRef="#ctx0" brushRef="#br0" timeOffset="91089.9815">14576 16367 951,'0'0'54,"0"0"8,0 0 6,-84 0-38,32 21-10,-5 3-15,4 2 3,8-3-7,10-5-1,13-6 4,13-5-4,9-4-4,0-2-2,3-1 2,14 0 4,2 2 1,-4 6-1,-2 15 0,-10 12 0,-3 15 0,0 13 1,-12 9 1,-1 6 1,7-3 3,6-9 45,0-13 7,15-13-18,18-16-2,10-13-21,11-11-14,8-5-3,4-19-22,-2-12-66,-6-4-138,-4-4-275</inkml:trace>
  <inkml:trace contextRef="#ctx0" brushRef="#br0" timeOffset="91274.1464">14915 16644 1027,'0'0'105,"0"0"-18,-3 117-12,1-55-60,2 7-1,0-7-5,0-10-9,0-8-2,0-13-46,0-10-111,0-15-31,0-6-282</inkml:trace>
  <inkml:trace contextRef="#ctx0" brushRef="#br0" timeOffset="91490.2283">14940 16446 804,'0'0'128,"0"0"-42,0 0 0,0 0-12,0 0-36,0 0-27,-100-3-7,75 3-3,14 0 0,11-11-1,1-7-22,25-3-42,10 3-63,6 2-175,2 6-312</inkml:trace>
  <inkml:trace contextRef="#ctx0" brushRef="#br0" timeOffset="91896.1878">15058 16386 908,'0'0'150,"0"0"-10,82-54-56,-31 26-44,7-3-19,4-2-7,-3 2-12,-7 9-2,-16 6 2,-16 12-2,-12 4-2,-8 10-9,-5 21-3,-20 10 7,-5 7-4,2 2-5,4 8 6,10 2 5,10-1-9,2 0-2,2-6 16,6-6 0,11-4 0,5-6 0,1-1 2,-1 1 8,1-2 17,-4 2 1,-7-1-15,-12 1-4,0 0 1,-21-2-7,-19 0-3,-7-5-1,1-5-1,9-10-5,12-15-36,16-2-108,9-31-192</inkml:trace>
  <inkml:trace contextRef="#ctx0" brushRef="#br0" timeOffset="92052.4267">15850 16284 1323,'0'0'43,"0"0"-22,0 0 3,0 0-24,0 0-14,-6 89-111,6-48-237</inkml:trace>
  <inkml:trace contextRef="#ctx0" brushRef="#br0" timeOffset="92191.2307">15951 16964 1290,'0'0'16,"-37"158"65,-6-62-62,-13 6-19,-16 1-115,-6-7-1166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6:30:18.5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1987 1665 439,'0'0'337,"0"0"-177,0 0-52,0 0-10,0 0-25,1-75-32,-5 58-18,-2 3-10,0 0-2,-3 1-4,-1 5-4,-1-1-2,-1 5 2,-1 1-1,1 3 0,-1 0-2,2 0 4,2 0-1,6 0-3,0 0 0,1 0 0,2 0 1,0 0-1,0 0 1,0 0 1,0 0-2,0 0 0,0 0 0,0 0 0,0 0-2,0 0 2,0 0 0,0-1-1,2-4 0,4-3 1,6-5 0,7-1 0,1 3 1,10 8-2,1 3 1,-1 16 0,1 16-6,-7 11 5,-9 4-5,-12 3 6,-3 2-2,-15 3 2,-16 0 0,-7 2 0,-7-7-3,1-6 2,5-10-19,6-10-6,9-13 6,5-8 4,10-3 15,6-10-10,3-10-19,30 0 2,12 1 22,13 3 6,3 6 0,3 2 0,0-2 1,-4 0-3,-9-2-78,-10-2-88,-18-5-365</inkml:trace>
  <inkml:trace contextRef="#ctx0" brushRef="#br0" timeOffset="201.4287">2237 1366 462,'0'0'427,"0"0"-379,0 0 11,96 56-21,-54 0-2,-5 11 5,-7 4-3,-5 2-4,-17-1-19,-8-3-10,0-7-5,-20-11-31,-2-17-132,11-17-233</inkml:trace>
  <inkml:trace contextRef="#ctx0" brushRef="#br0" timeOffset="516.3278">3261 1322 901,'0'0'77,"0"0"-12,0 0 62,-79-38-69,46 38-53,2 11-4,6 13-1,11 4-5,11 8-3,3 3 0,12 3-7,18 1-7,4-1-1,3-5 22,-7-3 0,-7-3 1,-13-5-1,-9 0 1,-1-2 0,-11-2 10,-12-2 2,-5-7-1,-2-10-8,3-3-3,8-22-161,10-17-350</inkml:trace>
  <inkml:trace contextRef="#ctx0" brushRef="#br0" timeOffset="1020.1703">3491 953 1111,'0'0'53,"0"0"-43,-14 99 15,14-25 29,0 10-19,11 11 2,8 2-16,-5-7-2,-1-12-6,-1-17-7,-6-17 1,0-17-4,-5-12-3,1-11 4,-1-4-3,-1-7 11,2-18-8,-1-15-4,4-6-16,1-1-11,0 8 2,4 10 8,1 18-9,1 11 22,4 10 0,3 24-10,1 7 14,2-3 2,3-7-2,1-9 0,1-9-12,7-10-36,-3-3-69,-5-10-8,-1-14-30,-9-5-28,-5-7 154,-5-2 29,-6-3 47,0 9 60,0 12 35,0 12-20,0 8 9,0 21-131,0 17 19,0 9-19,5 0 17,-1-4-12,-1-8-5,1-8 0,1-9-110,-1-8-155,2-10-357</inkml:trace>
  <inkml:trace contextRef="#ctx0" brushRef="#br0" timeOffset="1209.7846">3992 1177 710,'0'0'65,"0"0"38,0 0-6,-85 77-37,52-62-38,5-7-18,4-7-4,10-1-31,3-4-59,9-13-141,2-3-367</inkml:trace>
  <inkml:trace contextRef="#ctx0" brushRef="#br0" timeOffset="1614.388">4423 1584 1122,'0'0'81,"-21"95"-36,17-26 17,4 6-24,0 3-22,0-5-5,7-8-9,1-10-1,-5-14-1,1-14 1,-4-13-2,0-12-9,0-2 5,0-16 1,-7-20-16,-4-14-12,1-13 3,-5-9 25,1-9 4,-2-7 0,9 1 0,7 6-6,7 16 3,26 17-1,10 23-2,5 23 4,-2 9-3,-7 36 5,-8 12 0,-17 6 4,-10 1 15,-4-5-11,-15-5-5,-4-12-3,1-13-32,9-13-192,5-14-463</inkml:trace>
  <inkml:trace contextRef="#ctx0" brushRef="#br0" timeOffset="2765.7878">4781 1560 961,'0'0'7,"26"74"92,-9-33 26,-3 0-69,-2-5-5,-3-6-14,-6-7-18,-2-11-8,-1-6-7,0-6 1,0-2 3,0-20 8,-1-15-16,-4-9-9,5-8-26,0 0 10,14 8 5,5 12 1,1 16 8,2 18 3,2 0 5,-2 28 2,4 8 1,-4 6 13,-4-5 1,-5-3 1,-5-8-10,-1-11 0,-2-6-2,-2-8 1,-2-1-1,1-1 8,1-17-9,0-8-2,3-5-13,2-1-11,3 5-1,4 8-10,3 16-26,3 3 8,2 23 48,-3 11 3,4 1 2,-2 1 3,2-7 8,3-5-1,1-7 10,-1-11-4,0-6 4,0-3-14,-2-18 5,3-10-4,-5-4-4,-2-8-3,-9-3-3,-8-2-14,-4-2 7,0 8 10,-13 12 1,-4 15 37,-5 15-6,-6 23-31,-1 21-1,1 16 0,4 3 10,11-1-5,5-9-4,8-10-2,6-10 2,18-12-1,9-11 1,12-10 0,10 0-2,6-24-15,-1-7-20,-11-8-88,-12-1-66,-14-3-17,-12 7 11,-9 10 153,-2 12 43,0 14 218,-5 1-12,-6 26-164,-1 7 25,4 4 12,1 1-1,1-5-33,6-4-23,-2-7 3,2-9 6,0-8-11,0-6-10,0 0 4,0-18 14,2-12-27,8-10-1,-1-11-33,3-5-5,0-2-13,-3 6-4,2 16 41,-4 24-22,-1 12 29,0 21-29,0 20 36,-2 5 0,1 1 1,2-6-1,2-8 5,0-8-2,3-8 7,0-12 15,3-5 3,6-4 14,1-20-14,6-10-18,-1-11 6,-4-10-2,-1-15 8,-6-11-21,-5 1 1,0 12 1,-7 24 3,-1 21 5,-3 23 20,0 6 5,-21 37-33,-4 22-3,-1 16 11,8 7 0,10-6-5,8-12-5,5-10-1,18-13-1,15-8 1,0-13-16,-2-13-46,-5-13-63,-7-4-370</inkml:trace>
  <inkml:trace contextRef="#ctx0" brushRef="#br0" timeOffset="2947.9801">5948 1559 1149,'0'0'111,"0"0"-98,0 0 12,0 0-10,91-47-14,-39 35-2,-2 2 6,-9 5-11,-14 5-3,-15 0-167,-12 20-163</inkml:trace>
  <inkml:trace contextRef="#ctx0" brushRef="#br0" timeOffset="3354.4572">3340 2244 912,'0'0'38,"-110"12"-30,89-8 52,21-1 58,22 1-58,41-2-59,40-1 11,46-1 49,44 0-30,33 0-2,29-8 3,15-1-9,-5 1-15,-18 1 1,-41 1-8,-43-1 1,-50 1 0,-43 1-2,-30 0 1,-26 4-1,-13-2 5,-1 0-3,0-1 29,-1-2-16,-4-1-13,4 0-2,1 0-26,0-1-64,9 1-115,7 0-500</inkml:trace>
  <inkml:trace contextRef="#ctx0" brushRef="#br0" timeOffset="4144.8565">5475 4455 912,'0'0'79,"0"0"6,0 0 8,-8-95-45,19 50-17,10-6-8,-3-7-3,-2-4-5,-11 0 1,-5 1-5,-12 12-11,-14 12-2,-12 18 2,-3 15 0,-4 4 0,-1 15-5,6 14 4,7 13-1,14 5-2,11 7 2,8 1-1,5-2-5,23 0-8,11-2 10,7-1 6,-1 0 0,-3-1-3,-4-3 0,-16-7-2,-12-7 4,-10-3-2,-6-5 2,-28-3 1,-8-6 5,-5-5 3,0-10-3,5 0 2,5-17 4,11-15-2,10-13-8,16-10 1,9-4-4,31 3-26,20 5-56,7 8-84,12 6-12,12 6-168</inkml:trace>
  <inkml:trace contextRef="#ctx0" brushRef="#br0" timeOffset="4695.8756">6664 4106 235,'0'0'684,"0"0"-593,0 0 27,0 0-46,0 0-39,0 0-23,0 34-2,12 1 5,15 3 19,1 2-16,6-4-2,1 0-1,-4-5-1,-4-6-8,-7-2 3,-6-3-2,-8-5-4,-6 2 2,0-2 9,-25 2-8,-15 1 8,-14-6-8,-1-3-4,7-9 0,5-3-24,12-27-54,6-11-190,11-8-410</inkml:trace>
  <inkml:trace contextRef="#ctx0" brushRef="#br0" timeOffset="4860.9676">6691 4018 963,'0'0'105,"0"0"-5,0 0-15,115-33-65,-68 29-14,9-1-6,7 1-9,6 1-69,6 0-142,1 0-272</inkml:trace>
  <inkml:trace contextRef="#ctx0" brushRef="#br0" timeOffset="5704.452">8057 4045 884,'0'0'93,"0"0"36,0 0-4,0 0-61,0 0-28,0 0-36,-19 37 3,28 27-1,6 7 15,-6 3-10,-1-5 7,-7-5-8,-1-12-5,0-10-1,0-12 1,0-12-2,-3-14 0,-3-4-8,3-10-6,3-18-16,0-4-10,9-2-19,16 4 19,5 5 10,5 5 11,-1 4 3,-1 5-2,0 2 3,-5 0 12,-3 1 2,-6-1 2,-8 2 0,-6 0 2,-5 4 16,0 2 36,0 1 9,-14 5-8,-5 22-25,-1 14-4,8 11-7,6 9-6,6 4-13,0 0-1,23 1-21,14-5-46,12-10-179,14-15-417</inkml:trace>
  <inkml:trace contextRef="#ctx0" brushRef="#br0" timeOffset="6297.9546">9236 4136 637,'0'0'260,"0"0"-156,0 0 40,0 0-58,0 0-29,0 0-31,0 0-26,-64-10 5,92 14-5,11-1 3,12-3 2,3 0-5,1-3-5,-3-13-17,-9-3 1,-7-2-10,-9 1 14,-11 6 0,-10 5 17,-6 6 21,0 3 33,0 16-36,-12 22-14,-4 16 10,1 12 4,2 3-6,5 3-3,5 0-6,3-1-3,0-7-10,14-7-43,8-11-160,3-14-548</inkml:trace>
  <inkml:trace contextRef="#ctx0" brushRef="#br0" timeOffset="7104.5633">10843 4128 796,'0'0'134,"0"0"-3,0 0-31,-30-83-22,30 56-37,16 1-19,7 5-5,1 6-14,0 11 7,1 4-7,2 20 0,3 25-1,-3 15 1,-2 10 0,-9 2-3,-8-2 3,-8-4-3,0-10 3,-18-10-3,-9-7 0,-4-17-1,-2-9 1,-1-13 2,8 0 4,1-23-3,6-9 2,6-3-2,12-2-3,1 4-1,12 12-3,16 13 2,13 8-4,8 8 0,4 20-2,7 2-2,3 4-2,-1-6-5,0-5 6,-10-8 11,-9-10 0,-10-5-1,-11-10-4,-7-16-22,-6-8-40,-7-4-58,-2-4-152</inkml:trace>
  <inkml:trace contextRef="#ctx0" brushRef="#br0" timeOffset="12300.0754">10403 1508 801,'0'0'35,"0"0"69,0 0-39,0 0-24,0 0-30,0 0-6,-16 72-2,14-14 35,-4 11-1,0 2-24,0-5-8,0-4-1,2-10-4,-1-9 2,-1-9-2,2-10 0,2-12-15,2-9-64,0-3-38,0-17-112,0-15-254</inkml:trace>
  <inkml:trace contextRef="#ctx0" brushRef="#br0" timeOffset="12874.7123">10330 1384 621,'0'0'35,"0"0"65,0 0-18,0 0-39,0 0 35,0 0-30,-3-41-43,33 27-4,14-3 2,13-3-2,13-1-1,11-1 1,7-4 2,3-1-3,3 1-1,-3 1 1,-8 4 0,-15 6 4,-21 4-1,-22 5 2,-14 3 7,-8 3 24,-3 0 4,0 0-22,0 0-18,-3 7-3,-10 10-1,1 7 4,0 7-1,-3 10 1,3 10-1,-1 12 1,2 13 0,2 6 0,4-1 1,5-9-1,0-9 0,8-8-3,7-8 3,1-5 0,-2-9-1,-1-5-3,-4-6 2,-3-3 1,-6-5-3,0 0 4,0-1 1,-16 1-1,-17 0 7,-19 3-3,-22 3-1,-30 4 0,-26 1-3,-17 2-1,-7-4 0,8-4-44,31-8 1,30-8 16,39-3-66,35-8-251</inkml:trace>
  <inkml:trace contextRef="#ctx0" brushRef="#br0" timeOffset="18027.9951">10342 1518 336,'0'0'0,"0"0"-68,0 0-28,0 0 79,0 0 13</inkml:trace>
  <inkml:trace contextRef="#ctx0" brushRef="#br0" timeOffset="18809.2854">10410 1399 468,'0'0'5,"0"0"5,0 0 36,0 0 24,0 0 33,0 0-16,-34-43-43,34 43-23,0 11-21,0 26 0,0 21 14,0 17 30,9 9 2,4 2-32,-1-1-1,-1-5-3,1-4-7,-5-8 1,-4-10 0,-3-10-4,0-10 0,0-10 2,0-11 0,0-7 0,0-4 1,0-5 2,0-1-4,-1 0 4,-2 0 2,-2 0-1,1 0-6,-2 0 2,3-4-2,3-10-19,0-6-60,0-7-114,13-5-198</inkml:trace>
  <inkml:trace contextRef="#ctx0" brushRef="#br0" timeOffset="22835.5972">11961 1791 608,'0'0'3,"0"0"6,-5 96-7,5-78 80,0-10 44,0-4-53,0-4-17,0 0-1,0 0 43,0-19 1,0-14-53,-3-15-22,2-10-10,-4-11-8,5-11-2,-3-12-4,0-7 4,-2-1-4,-2 4 0,3 11 0,-2 15 5,1 14-3,-1 19-2,-1 13 0,4 10 1,0 10 0,0 1 0,1 3 3,2 0-4,0 0-3,0 0-5,8 8-2,17 3 2,18-1 3,10-4 5,14-2-1,16-4-1,8 0 1,8-4-4,5-12-5,-2-3-9,-2-7-6,-11-1 11,-8 1-6,-19 0 11,-17 6 7,-13 6 2,-16 4 5,-10 6-4,-5 1 2,-1 0 20,0 2-5,0 0-9,0-1-6,0 2-3,0 0 0,0 0 0,-3 0-2,-1 2-1,-4 16 2,-2 12-4,-2 12 3,0 13 2,3 16 0,6 9-1,3 6-1,0 3 0,6-3-1,9-3 0,2-7-7,3-8-13,0-14 12,-5-13 7,-6-13 2,-9-4 0,0-3-2,-30 2 4,-23 5 4,-24 2-4,-23 3 2,-19 0-2,-14-3 0,-7-7 0,7-6 0,9-7-1,24-10-30,23 0-100,23-20-245</inkml:trace>
  <inkml:trace contextRef="#ctx0" brushRef="#br0" timeOffset="23709.5781">11520 2244 951,'0'0'53,"0"0"-20,0 0 17,0 0 19,0 0-42,0 0-27,-16 4-11,32 11 11,8 3 1,9-1 2,6-2-1,4-2 1,2-5-3,-2-3 2,-1 0 1,-9-1-1,-10 1-2,-12 4-2,-11 9 1,-3 11 1,-31 10 3,-17 12-1,-12 5-2,-1 2-47,5-6-26,5-5-39,17-7-151,5-8-130</inkml:trace>
  <inkml:trace contextRef="#ctx0" brushRef="#br0" timeOffset="29454.531">10569 2400 764,'0'0'138,"0"0"-82,0 0-39,0 0 1,0 0 41,1 119-10,7-66-8,0 1-11,-2-7 1,-1-8-6,-2-8 3,-2-7-9,-1-9-7,2-6-2,-2-8 0,0-1-2,0 0 0,0 0 3,0-14-2,-5-12-6,-4-16-3,2-7-9,-2-6-3,5-3-4,-4 3 3,3 6 5,1 9 8,2 10 0,1 12 1,1 8 1,0 9-2,0 1 0,0 0-1,0 10-7,3 9 4,11 7 4,5-2 1,-1-2 0,6-5-1,-1-4 0,0-7 0,1-6-1,0 0-7,1-3-15,-1-15-26,-3-6-4,0-6-12,-7-1 34,-6 0 8,-5 0 18,-3 5 5,0 7 16,0 9 22,0 8 42,0 2-34,0 29-34,0 13-5,0 16 6,8 4-1,1 3 3,2 0-10,1-8-5,5-10-54,1-15-63,4-19-209</inkml:trace>
  <inkml:trace contextRef="#ctx0" brushRef="#br0" timeOffset="30745.6979">8747 2926 915,'0'0'2,"0"0"-2,0 0-5,0 0 5,0 0 19,45 78 6,-13-62-18,4-5 2,0-10 5,3-1-4,0-7-5,1-14-4,-3-6-2,-4-1-9,0 4 0,-5 6 10,-1 12-1,1 6 2,5 13 4,3 14 10,6 2-3,2-2 0,1-4-5,-2-11-1,-2-7-3,1-5-3,-1-3-16,0-20-18,-2-7-7,-5-3-8,0 3 11,-4 6 26,-3 10 12,4 7 0,-1 7 10,1 0 25,-1 0 9,2 7-14,-1-3-17,2-4 9,4 0-9,3-6-7,4-13-6,2-5-10,-3-2-8,-7 5 3,-5 7 7,-7 13 7,-3 1 2,1 19 1,-1 12 15,8 5-7,5-1 0,9-5 21,5-12-8,4-11 0,2-7-23,-2-14 0,-3-19-3,-7-9-55,-5-5 22,-4 3 26,-7 4 6,-1 11 4,0 11 15,2 11 8,3 7 0,4 0-5,7 9 5,5 1-5,6-5-11,2-5 0,4 0-1,-3-3 24,-3-11-5,-10-4-25,-8-1-40,-11-2-102,-13 3-245</inkml:trace>
  <inkml:trace contextRef="#ctx0" brushRef="#br0" timeOffset="32151.0502">12430 1214 700,'0'0'193,"0"0"-88,0 0-50,0 0-10,0 0-28,0 0-17,-4 45 0,13 5 15,-2 14 5,-2 8-7,-1 0-6,-2-5 12,1-10-9,-3-9 0,0-9-6,0-6 0,-3-9 5,0-11 0,0-9-7,3-4 1,0 0 2,18-16-2,19-9-3,20-3-42,16 1-71,13 3-44,1 4-89,-9 4-338</inkml:trace>
  <inkml:trace contextRef="#ctx0" brushRef="#br0" timeOffset="36304.549">8629 748 276,'0'0'95,"0"0"45,0 0 0,-45-86 10,35 70-24,5 8-34,2 5-6,2 3-11,1 0-50,0 27-25,0 22-5,0 17 4,4 9 1,1-3 1,5-6-1,-4-10 0,0-7-58,0-16-78,-1-14-110,-1-15-266</inkml:trace>
  <inkml:trace contextRef="#ctx0" brushRef="#br0" timeOffset="36684.3572">8566 599 843,'0'0'19,"0"0"29,0 0-18,0 0-3,106-66 11,-72 66-15,-5 0-18,-8 14 5,-6 10-8,-15 8 8,0 8-5,-26 5 8,-8-1-11,0-5-2,5-9-5,10-13-1,13-10-13,3-7-17,3 0-3,0 0 10,11-8 15,8-4 13,6 4 1,5 5 1,0 3 2,3 0 4,-7 11-6,-7 5 2,-10 3 14,-9 4-6,-9 5 7,-23 4 10,-7-3-10,-1-3-14,3-8-4,9-9-4,8-9-96,7 0-264</inkml:trace>
  <inkml:trace contextRef="#ctx0" brushRef="#br0" timeOffset="37304.5393">9142 620 666,'0'0'218,"0"0"-143,0 0-10,0 0-11,-110 10-14,74 22-10,2 7-6,4 6 8,9 2-22,9-3 5,12-5-12,0-6 0,6-9-3,10-8 2,1-6-2,1-9 0,1-1-5,-1-5-11,0-15-17,-5-6-47,-2-6 25,-4 0 25,-2-2-10,-2-1 10,-3 4 22,0 7 7,0 8 1,0 13 2,0 3-2,1 17 0,5 17 0,3 3 8,3 1 6,0-7-6,4-7-2,2-8 4,3-11 0,1-5 3,0-7-3,0-21-6,-1-11-4,-3-11-27,-4-3 14,-6-5 12,-8-2 1,0-3 10,-3-2 7,-13 1 6,1 12 14,6 17 20,0 18-13,6 17-16,1 18-28,-1 29-12,3 18 12,0 9 5,0 1-1,8-5-2,13-11 0,2-7-2,10-10-7,6-9-33,7-12-23,-1-17-37,3-4-53,-3-14-128,-5-17-127</inkml:trace>
  <inkml:trace contextRef="#ctx0" brushRef="#br0" timeOffset="37935.943">9725 554 560,'0'0'249,"0"0"-125,0 0-25,0 0-55,-105-4-19,72 31-14,5 8 2,8 2-5,7 1 9,8-6-13,5-5-4,0-8 0,3-7 0,10-6 0,3-6 2,1 0 2,0-12-4,2-10-24,-4-5-33,-3 2 22,-6 1 8,-3 4 15,-3 6 12,0 7 7,0 5 16,0 2-2,0 0-21,8 15-2,5 2 2,5-3 2,3-3 2,1-6 1,-2-3-4,0-2-1,0-2 0,-5-14-32,-4-5-55,-5-4-22,-6 0 2,0 3 51,0 5 53,0 4 3,0 7 57,0 6 40,0 0-73,0 10-15,5 14-3,3 1 55,-4 2-24,-1-1-4,-3-5-20,0-4 16,0-5 0,0-4 1,0-7-8,0-1-10,0 0 4,0-19-16,0-7-18,0-5-9,3-6 3,7 5 18,1 2 6,5 9 0,1 9 1,2 10 2,-1 2 5,4 8-4,1 16-4,-1 5 2,-1 3 1,3 0-3,-2-2-2,-1-3-7,0-8-100,1-9-244</inkml:trace>
  <inkml:trace contextRef="#ctx0" brushRef="#br0" timeOffset="38734.8302">10361 410 635,'0'0'259,"0"0"-155,0 0-19,0 0-12,0 0-49,-95 2-16,75 31 4,1 6 13,7 1-2,5 3-2,7-4-20,0-2 2,7-6-3,11-6 0,6-9 0,1-6 2,5-10 6,1 0-8,2-17-12,7-14-19,-1-7-11,1-3-8,-5-3-8,-7 2 28,-11 3 2,-9 4 22,-8 10 6,0 4 1,-13 6 16,-7 7 13,-6 8-6,-1 0-11,3 25-3,2 5 2,5 6-10,7 0 1,4 0-1,6-2 6,0-4-7,12-4 1,9-6 0,6-7 0,7-9-4,7-4 2,9-6-7,10-15-71,-2-8 22,-2-1 28,-12-4-8,-10 0-40,-12 2 23,-8-1 29,-8 1 24,-6-1 31,0 2 34,-5 7 1,-13 9-9,-1 10-31,-4 5 9,-2 9-16,-2 19 2,4 13-7,4 7 5,6 0-13,9-2 11,4-10-11,0-8 2,6-7 0,8-8-4,5-6 6,0-7 2,3-5 2,1-21-2,1-11-5,-4-8-5,-6-6-1,-2-9-1,-12-8-1,0-4-2,-5 0 3,-11 10 3,-2 16 2,6 17 13,4 18 4,4 11-1,4 19-21,0 32-6,0 22 6,6 18-7,6 2-44,0-4-71,-6-10 26,-5-10-87,-1-8-256</inkml:trace>
  <inkml:trace contextRef="#ctx0" brushRef="#br0" timeOffset="39291.0534">9017 1203 1040,'0'0'22,"0"0"-18,0 0-8,0 0 8,0 0 0,0 0 1,200-80 9,-49 38 9,18-6-13,9 0-1,-9 4 21,-23 9 1,-34 9-24,-35 12-7,-36 8-4,-28 6-25,-13 0-41,-43 6 7,-26 11 51,-23 3-39,-17 4-13,-6 2 33,-5 6 28,1 3 0,1 6-21,11 1-21,10 3 13,16-1 16,14-3 4,12-1 4,9-7-5,12-3 3,12-4 7,14-10 1,8-7-2,22-8-30,29-1 34,19-18 9,24-13 52,21-9-8,13-6-12,20-6-8,5-2 13,-1 3-5,-8 9 4,-22 9-24,-26 15-21,-32 7-79,-24 8-196,-31 3-249</inkml:trace>
  <inkml:trace contextRef="#ctx0" brushRef="#br0" timeOffset="53954.6793">8521 3023 909,'0'0'8,"0"0"-7,0 0 0,5 86 11,20-64 24,5-5-11,4-5-7,5-4-12,3-8 9,6 0-8,0-18 5,1-8-4,0-5-6,-7-3-1,-5 0 6,-2 6-7,-4 8 0,-1 9 0,3 11-2,5 0-6,4 15 0,9 9 8,1-1 2,5-5-2,-4-4 1,-4-10-1,-1-4 0,0-11 0,-3-19-24,-1-10-69,-5-5 13,-7 1 25,-7 9 39,-8 9 16,-3 13 69,0 13-26,4 0-41,4 12 9,8 8 10,3 1 2,7-3 4,2-7-10,2-5 1,0-6 0,-1-3-11,2-17-5,-3-6-2,-3-4-13,-1 0-4,-5 5 9,-2 8-7,-4 10 11,0 7-2,-1 0-2,5 16 8,2-1-3,7-2 3,3-7-1,6-4 2,2-2 3,3-8 2,1-17-3,0-5 1,-4-4-4,-3 0 0,-8 6-5,-7 5-2,-5 9 2,-4 6 4,-2 5 1,-7 0 0,-1 3 1,-4-1-1,1-2 2,8-4 1,5-5-3,6-3 0,2-2-10,0 0-33,-5 6 12,-9 4 4,-4 3-17,-3 4 1,-2 0-92,3 0-146</inkml:trace>
  <inkml:trace contextRef="#ctx0" brushRef="#br0" timeOffset="55534.4958">8602 3071 733,'0'0'1,"0"0"-1,0 0-4,0 0 4,82 94 2,-41-71 5,3-6-4,1-6 0,3-8 2,-2-3-5,6-13 4,2-17-4,-5-8-89,-1-3 0,-8 3 64,-8 6 25,-9 9 15,-6 13 23,-1 10 1,3 0 21,4 16-22,7 6 13,11-1-14,6-3-19,5-6-5,0-11-5,4-1-8,2-5-17,0-17-62,-3-3-61,-6-2-30,-7 3 36,-5 5 107,-7 6 27,-6 8 80,0 5 1,-3 0-40,7 0 18,4 0 13,5 0-14,9-2-31,3-15-16,5-9-1,0-3-10,-4-2-3,-8 1-8,-7 8 7,-9 8-10,-5 11 5,-1 3 6,-1 8-9,5 14 2,3 4 9,4-2 2,3-5-1,2-8 0,0-7-9,-2-4-28,1-4-62,-1-20 3,0-9 0,3-3 79,-1-4 17,0 3 128,0 5 20,0 5-18,1 7-6,-3 6-50,1 6-51,-4 0-11,5 2-3,-3-1-4,0 0-5,-2 1-4,-1 0-13,-5 2-51,-1 0-160,-8 0-158</inkml:trace>
  <inkml:trace contextRef="#ctx0" brushRef="#br0" timeOffset="56735.9086">8951 2869 337,'0'0'10,"0"0"1,0 0 5,30 84 19,-10-67 3,5-3-20,2-4-9,1-9 10,6-1 6,4-2-5,6-18-5,3-7-7,2-1-8,-3-2 0,-6 5 9,-11 5 49,-7 9 23,-7 11-56,0 0-9,7 16-12,7 9 0,5 4 13,8-2-14,4-6 4,5-5 0,6-8-4,-1-8-3,-1 0-11,-4-8-24,-5-12-49,-2-5-23,-6-2 25,-3 0 68,-6 2 14,-3 5 12,-2 6 45,0 6 1,-2 6-3,6 2 18,2 0-29,3 0-2,3 0-6,1 0-5,5 0-13,1-6-13,5-5 0,0-1-5,1-3-1,-3 0-95,-3-2-36,-8 1-24,-4 4-27,-6 2-12</inkml:trace>
  <inkml:trace contextRef="#ctx0" brushRef="#br0" timeOffset="56845.3901">10889 2645 200,'0'0'81,"0"0"-29,87-24 6,-56 17-29,1 0-23,-4-1-6,2 0-9,-5-4-91</inkml:trace>
  <inkml:trace contextRef="#ctx0" brushRef="#br0" timeOffset="64585.9143">5257 5595 355,'0'0'103,"0"0"-42,0 0-14,0 0 74,0 0-23,0 0-6,0 0-32,0 0 15,5 39 15,-5-36 0,0 0-35,0-3-7,0 0-17,0 0 3,0-1-4,0-21-3,0-10-10,0-12-14,-2-5-2,-8-8-1,-2-3 0,-2-2 0,1 3 1,1 8-4,6 12 6,-1 14-5,4 10 2,1 9 0,2 3-6,0 3-7,0 0-35,0 7-16,0 9 0,0 2-30,0 0-29,0 1 19,0-2-61,0-2-55,-3-4-71</inkml:trace>
  <inkml:trace contextRef="#ctx0" brushRef="#br0" timeOffset="64957.3746">4975 5269 496,'0'0'58,"0"0"63,0 0 24,0 0-57,0 0-27,0 0-8,-27 22 14,26-22-7,1 0-21,0 0-6,0 0-8,0 0-1,3-2-1,13-14-5,8-7-9,6-7 0,6-6-9,-2-2 4,-2-2-4,-9 2 0,-8 6-1,-6 5 1,-7 7 0,-2 6 0,0 7 0,0 5 6,0 2-1,1 2-5,17 21-9,11 9 7,14 5 2,6 1 0,3-2-49,0-3-120,0-3-149</inkml:trace>
  <inkml:trace contextRef="#ctx0" brushRef="#br0" timeOffset="70484.4054">5293 5242 495,'0'0'112,"0"0"20,0 0-12,17-82-44,-16 70-22,2 5-6,-3 5 18,0 2-8,0 6-34,-12 24-12,-15 23 19,-16 18 5,-15 9-7,-11 3-8,-4-1-10,3-7 2,4-8 1,11-14 2,21-14-5,10-15-8,16-12-3,7-8-7,1-4-15,0-2-29,19-16-89,14-10-68,9-6-387</inkml:trace>
  <inkml:trace contextRef="#ctx0" brushRef="#br0" timeOffset="71135.8637">6757 5516 432,'0'0'70,"0"0"34,0 0 22,0 0-24,0 0-21,0 0-5,-5 8 20,5-26-15,-1-10-50,-2-11-22,-2-5-6,-4-9 2,-3-5 3,-1-3 15,-2 1-11,0 6-11,2 9 0,2 16 0,2 9 0,3 11-1,2 8 0,4 1-7,0 0-11,0 13-34,0 7-19,0 1-26,0-2-55,0-1-172,0 0-215</inkml:trace>
  <inkml:trace contextRef="#ctx0" brushRef="#br0" timeOffset="71478.0441">6466 5197 608,'0'0'134,"0"0"-54,0 0 16,0 0-37,0 0-19,0 0 8,0 0-14,7-4 20,14-18-22,7-8-21,7-7-10,-4-4 0,-1-3-2,-8-4-2,-2-3 0,-9 1 3,-6 5-1,-2 13 1,-3 16 9,0 11 12,0 5 6,0 23-27,0 17-6,9 16 6,19 0 4,13-4-4,20-5 0,18-11-142,7-7-197</inkml:trace>
  <inkml:trace contextRef="#ctx0" brushRef="#br0" timeOffset="72820.6891">6727 5446 332,'0'0'68,"0"0"-8,0 0 12,0 0 12,0 0-20,0 0 1,4 29-5,-4-29-1,0 0 7,3 0 9,-3-6 19,0-12-35,0-10-32,0-9-14,0-8-12,-13-10 3,-1-7 1,-2-6-5,4 1 1,3 10-1,-1 9 2,4 10-2,0 14-1,1 8 1,2 10-2,3 6 1,0 0-26,0 14-48,0 9 13,0 1-19,0 3-70,0-2-136</inkml:trace>
  <inkml:trace contextRef="#ctx0" brushRef="#br0" timeOffset="73208.8418">6508 5143 513,'0'0'84,"0"0"-36,0 0 21,0 0-12,0 0-17,0 0-23,-2 18 1,7-18 9,3 0 6,3 0-13,1-11 1,7-11 0,0-8-16,0-8-5,3-9-2,-3-3 2,-1-6 0,-6 7 1,-6 8 0,-6 15 6,0 12 14,0 11 17,0 3 6,0 24-44,0 19-10,3 16 10,12 7 3,15-3 1,19-1-4,14-4-7,5-7-32,1-10-90,-6-16-373</inkml:trace>
  <inkml:trace contextRef="#ctx0" brushRef="#br0" timeOffset="74599.1507">5299 6132 111,'0'0'121,"0"0"-112,0 0 26,0 0 33,0 0 21,0 0-40,-78-50 4,73 40 19,-3-2 46,5 2 7,0 2-38,0 1-11,3 3 5,-2 2-13,2 2-13,0 0-24,0 0-23,0 23-7,2 14-1,4 9 13,0 10-2,-3 1 1,-3-2-7,0-1-1,0-5 4,-6-6-6,-3-8 1,0-10 0,0-8-3,5-10 2,-1-5-2,-1-2 6,-4-4 3,2-14 0,1-3-9,2-1-1,5 2-7,0 4 7,8 2 0,14 3-1,11-1 2,7 4-8,6 0 8,1 1-14,0-1-14,-3-1-23,-5-1-95,-8-1-100,-6-4-592</inkml:trace>
  <inkml:trace contextRef="#ctx0" brushRef="#br0" timeOffset="76254.753">5202 6372 118,'0'0'406,"0"0"-327,0 0 29,0 0 9,0 0-32,0 0-17,-5-52 6,4 50 2,-1 2-16,1 0-26,1 13-23,0 24-9,0 15 2,0 13 7,0 4 9,3 1 2,-3-4-5,0-4-6,0-10 1,0-10 10,0-13-12,0-12-4,0-12-2,0-5-3,0 0 6,0-18 11,0-16 4,0-14-17,0-7-5,0-6 2,0-5-5,0-4-4,0-8-1,0-4 3,0 0-4,0 3-6,0 13-2,0 12-5,6 19 22,0 16 3,-3 10-1,0 9 3,6 0-5,3 21-3,3 12 3,9 11 2,-5 8 3,5 4 3,-6 0-1,1-3-3,-2-7-4,-1-8 0,3-10 1,-4-10-1,-1-8 0,5-8 0,-1-2-2,2-10-15,0-15 3,1-9 6,-6-4-21,-6-6 20,-5-1 4,-4 0 5,0-1 0,0 8-1,0 8 1,-1 12 14,-3 10 7,2 5 10,1 3-2,1 8-26,0 23-1,0 19-2,0 14 10,3 5-3,2 2 0,3 1-4,7-5-3,4-6 0,5-9-3,3-8-23,-4-13-52,-6-13-184,-8-13-523</inkml:trace>
  <inkml:trace contextRef="#ctx0" brushRef="#br0" timeOffset="77198.6801">5310 6272 407,'0'0'89,"0"0"12,0 0 20,0 0-23,-41-80-16,37 73-16,1 1-9,1 5-2,-1 1-13,0 5-17,-1 25-20,-2 18 2,-2 18 28,1 11-12,1 8-1,-1-2 6,-1-5-10,2-8-1,3-10-8,0-13-7,3-15-1,0-12 1,0-13-2,0-7 0,3-1 1,6-25 0,-1-12-2,3-10-3,-3-5-14,-1-10-1,-2-2-6,-2-2-14,1-4-3,-4 1 13,0 3 8,0 7 14,0 12 5,0 8 4,0 12 0,0 9 4,0 7-3,0 6 5,0 6 0,0 0-8,0 13-9,11 18 1,4 13 8,1 6 16,5 5-6,-3-5-7,3-6 5,-1-11-7,-3-7 6,4-12-4,-3-11-3,3-3-5,1-6-25,-1-19-3,-3-8-31,-2-4 2,-4-5 45,-9-1 17,-3-1 10,0 0 16,-3 6 7,-6 8 18,2 14 10,4 9-23,0 7 7,3 19-26,0 23-18,0 16 6,0 9 9,0 2-5,1-4-3,8-6-8,2-8 0,1-9-27,10-11-94,3-12-86</inkml:trace>
  <inkml:trace contextRef="#ctx0" brushRef="#br0" timeOffset="78315.6458">6909 5990 741,'0'0'158,"0"0"-44,0 0-5,0 0-14,0 0-33,0 0-31,-20-40-22,20 83-9,6 16 3,3 11 7,-4 7-3,-2-1 7,1-3 0,-4-7-7,0-10-5,0-13-2,0-10 1,-7-14-1,4-9 0,-2-10 0,1 0 0,-1-8-2,1-14-5,4-5-6,0 1-1,15 4 1,16 6 8,12 8-1,8 8 1,7 0-9,-1 0-12,-5 8-33,-2-2-103,-9-5-180</inkml:trace>
  <inkml:trace contextRef="#ctx0" brushRef="#br0" timeOffset="81568.6424">7555 6295 665,'0'0'121,"0"0"-36,0 0-21,0 0 8,-6-78-17,-9 67-21,-9 5 2,0 5-1,-7 1-3,-2 5-7,2 16-10,2 9-1,7 4 3,7 3 0,9 0-4,6-4-8,0-3-1,1-7-2,13-11-1,8-7-1,2-5-8,0-7-16,2-16-23,-6-6-34,-3 0 1,-8-2 5,-3-2 34,-6 5 28,0 3 12,0 6 1,0 11 12,0 6 13,0 2-9,0 13-15,1 14 11,8 5 27,4 0 12,3-8-14,3-9-4,-1-5-13,3-9-8,-2-1 1,1-5 5,-3-16-8,-3-6 2,-1-4-10,-7-2-2,-6 2-2,0 0 2,0 3-1,-12 4-1,5 7-1,1 8 1,4 9 2,2 0-7,0 13-14,8 11 19,8 5 2,1 3 0,-1 2 1,2 0-1,-3-3 3,-3-6-5,-2-5 5,-4-6-6,-4-6 3,-2-8-30,0 0-105,0-8-63,0-17-442</inkml:trace>
  <inkml:trace contextRef="#ctx0" brushRef="#br0" timeOffset="81765.9105">7841 5941 1028,'0'0'162,"0"0"-104,0 0 1,0 112 14,11-56-20,-1 0-22,6-3-12,1-3-12,1-8-1,1-9-6,-1-12 0,0-8-18,-3-11-45,-3-2-101,-6-8-221</inkml:trace>
  <inkml:trace contextRef="#ctx0" brushRef="#br0" timeOffset="81894.7889">7834 6207 920,'0'0'100,"0"0"-86,0 0-8,128-91-6,-68 61-70,13 0-205</inkml:trace>
  <inkml:trace contextRef="#ctx0" brushRef="#br0" timeOffset="82858.5147">5888 6417 817,'0'0'43,"0"0"10,0 0-2,0 0 13,-79-43-35,52 57-10,-1 14 24,3 9 10,4 3-16,10 2-14,10-7-15,1-7-5,0-5 2,15-10-5,4-9-1,5-4-4,1-2-10,-2-17-24,1-6-52,-5-2 8,-7 1 7,-4 2 9,-7 0 14,-1 4 53,0 8 20,0 6 51,-3 6-14,0 0-9,0 8-33,3 13 3,0 5 15,0-2 0,18-4-23,0-8-4,4-5-6,0-4 0,1-3-34,-5-3-20,-2-12-18,-2-6-72,-5-3-91,-4-3 92,-3-1 53,-2-1 90,0 4 11,0 5 156,-7 6 40,1 7-53,3 7-45,3 0-7,0 14-67,0 13-19,19 7 20,4 0-10,2-3-14,6-4-5,-4-5-6,-3-5-2,-5-3-36,-2-7-93,-7-7-51,-1 0-351</inkml:trace>
  <inkml:trace contextRef="#ctx0" brushRef="#br0" timeOffset="83068.8403">6164 6320 682,'0'0'250,"0"0"-153,0 0-41,0 0 9,0 0 5,51 86-40,-26-55-17,-5-2-12,-2-4 1,-5-4-2,-1-7-30,-6-4-76,0-4-42,-3-6-138,2 0-217</inkml:trace>
  <inkml:trace contextRef="#ctx0" brushRef="#br0" timeOffset="83208.7124">6270 6356 156,'0'0'620,"0"0"-471,0 0-46,-109 61 17,66-11-68,-3 4-31,4 2-16,11-4-5,8-7-80,11-6-229</inkml:trace>
  <inkml:trace contextRef="#ctx0" brushRef="#br0" timeOffset="84398.935">6445 6072 733,'0'0'166,"0"0"-67,0 0 19,0 0-28,0 0-34,0 0-32,-12-12-12,12 21-7,0 11 4,12 4 12,6 1-5,4 0-5,4 0-7,2-6 0,3-2-1,-1-6-1,-5-4-2,-2-5-12,-8-2-3,-5 0 2,-7 0 2,-3-4 11,0 1 8,0 3 9,-13 0 2,-10 21-10,-2 16-9,-5 11 1,5 6-4,2 1-6,5-5-42,7-3-186,3-7-442</inkml:trace>
  <inkml:trace contextRef="#ctx0" brushRef="#br0" timeOffset="93922.2778">5023 4848 518,'0'0'110,"0"0"-104,0 0 20,0 0 47,0 0-10,0 0-43,0 0 3,-36 41 15,36-41 15,0 0 15,0 0 20,0 0 0,0-11-21,0-16-21,0-11-38,0-11-6,0-6-2,5-9 1,1-8 2,-3-10 0,-3-8-3,0-9 0,0-4 1,0 0 1,-9 3-2,-5 13 0,2 15 3,5 16-3,4 12 0,0 5 1,0 7-1,1 8 1,-1 4-1,3 6 1,-1 4-1,1 3-1,0 4 0,0 0-1,0 3-2,0-1 0,0-1-3,1 1 1,8 0 2,3-1 2,6-1 2,6-1 0,4 0-1,5-1 1,9-1-2,7 2 4,7-1-4,5 1 3,7 3-1,10-4 0,16 0 0,13-1 0,14-1 0,6 1 0,-5 2-6,0 2-5,-8 2 3,-4 0-1,-7 0 3,-4 0 2,-1 0-3,-7 0-11,-4 0-8,-5 0 6,-18-4-2,-10-1 15,-20-2 4,-7 1 0,-12 2 2,-3 1 1,-6-1 2,0-2 0,0 2 0,-2 0-2,-1 1 1,-3 2 9,0-1 14,0 2 11,0 0-19,0 0-11,0 0-4,0 0-1,0 0-1,0 0 1,0 0 0,0 0 0,0 0 0,0 0 0,0 0 0,0 0-2,0 0 0,0 0 1,0 0-1,0 0 2,0 0-2,0 0 2,0 0-1,0 0-1,0 0-4,0 5 4,-3 6 1,0 1-2,0 6 3,2 8 0,1 7 2,0 16-1,0 13-1,0 11-3,0 12 3,10 3 0,-1 3 1,5-3-1,-1-3 2,-3-8-2,-2-6-1,-5-7 1,-3-3 1,0-6-1,0-6 0,0-4 0,0-8 0,0-3 3,0-7-3,-3-4 0,3-7 0,-2-3-2,1-4 2,-1-6 0,1 0 3,-1-3-2,2 0-1,0 0 1,0 0-1,0 0 0,0 0 1,0 0-1,0 0 0,-1 0 0,-4 0 0,-2 0 1,-5 0 0,-3 0-2,-7 2 2,-11 3-1,-11 0 0,-14 5 0,-15 0-2,-9 1 2,-9 2-1,-13-2 0,-2 2 0,-15-3 0,-9-2-1,-4 0 2,-2-4 0,2-1-1,0 1 2,5 1 0,7 4-1,10 2-2,18 2 1,21-2-5,21 0-1,19-4 7,15-1-2,9-3-10,8-2-19,1-1-13,0 0-29,0 0-48,0 0-208</inkml:trace>
  <inkml:trace contextRef="#ctx0" brushRef="#br0" timeOffset="94611.2659">3819 3424 1051,'0'0'72,"0"0"3,0 0 5,0 0-72,0 0-3,0 119-5,16-27 7,-5 14-7,-4 6 0,-4 1-117,-3-5-465</inkml:trace>
  <inkml:trace contextRef="#ctx0" brushRef="#br0" timeOffset="97964.5821">8617 5168 288,'0'0'81,"0"0"20,0 0-5,0 0 59,0 0-56,0 0-20,0 0-12,0 0-13,3 27 9,-3-27 7,0 0-2,0 0-3,0 0-17,0-10 1,0-11-25,0-8-22,0-8 1,0-4-2,0-4 1,0-3-1,0-2 2,0 7-2,0 9-1,0 11 0,0 12-1,0 8 0,0 3-6,0 0-23,-3 0-7,1 10-29,-2 8-92,-2 4-45,2-1-202</inkml:trace>
  <inkml:trace contextRef="#ctx0" brushRef="#br0" timeOffset="98269.1516">8411 5026 671,'0'0'148,"0"0"-75,0 0 5,0 0 4,0 0-18,0 0-27,-12 3-1,20-22-4,11-9-31,4-7 4,3-6-7,3-5 2,-4-1 0,-1 1 3,-8 3 1,-4 9-4,-7 9 2,-4 11 1,-1 6 3,0 8 11,0 0-10,0 20-7,3 13-5,9 9 5,9 2-2,10-1-6,5-4-70,6-8-51,-2-9-176</inkml:trace>
  <inkml:trace contextRef="#ctx0" brushRef="#br0" timeOffset="102930.4635">8754 4825 379,'0'0'115,"0"0"-55,0 0 25,0 0 26,29-78-25,-28 66-15,-1 7-21,0 2 14,0 3 21,-3 11-48,-22 26-19,-9 18-2,-13 13 15,-5 4-3,0-6-14,7-10-1,11-6 1,7-11-11,12-12-1,6-10-4,9-13-21,3-4-133,19-21-157</inkml:trace>
  <inkml:trace contextRef="#ctx0" brushRef="#br0" timeOffset="103548.8044">9523 5119 408,'0'0'165,"0"0"-37,0 0 18,0 0-27,0 0-13,0 0-7,-3-7-39,3-11-24,0-8-12,-2-4-13,2-6-3,0-3-3,-3-4 0,3 3-5,-3 4 1,-1 9-2,-1 10 1,1 10-4,4 5-10,0 2-18,-3 0-34,3 0-58,-2 12-13,-1 3-117,-1 2-90</inkml:trace>
  <inkml:trace contextRef="#ctx0" brushRef="#br0" timeOffset="103898.7287">9287 4947 375,'0'0'119,"0"0"-48,0 0 59,0 0 3,0 0-55,0 0-25,-36 12-14,36-12 13,0 0-8,0 0-4,0-2-11,15-12-8,7-10-20,8-9 1,3-5-2,1-1-9,-4 1 3,-9 2 2,-6 7 4,-6 6 1,-7 8 3,-2 7-2,0 8 11,0 0-11,4 16-2,5 14-3,3 8 3,4 3 0,1 1-1,5-2-13,6-7-87,7-4-84,5-8-403</inkml:trace>
  <inkml:trace contextRef="#ctx0" brushRef="#br0" timeOffset="104553.7221">9557 5368 772,'0'0'109,"0"0"-31,0 0 2,0 0-2,0 0-31,0 0-35,-9 12-11,9 18 12,0 5 16,0 4 4,0-2-12,0 2-3,0-4-11,0-4 0,0-6-5,0-8 0,0-6-2,0-6 0,0-5-2,0 0 2,0 0 0,12-14-8,13-2-27,10-2-18,5 1-37,2 1-52,0 4-142,-2 0-260</inkml:trace>
  <inkml:trace contextRef="#ctx0" brushRef="#br0" timeOffset="105118.1329">10014 5402 708,'0'0'128,"0"0"-46,0 0-3,0 0-1,-85-46 2,63 46-41,0 10-11,-2 17 1,2 5-1,4 5-9,7-3-8,6-5-7,5-7-1,0-7-3,5-6 0,12-6-2,2-3-10,-1-3-26,3-14-17,-6-5-31,-3 0 23,-1 0 21,-5-1 9,-2 4 14,-3 5 19,1 7 3,-2 6 14,1 1 10,1 0-19,2 12 3,4 1 17,1-1-6,3-2-7,-2-5 0,3-5 7,1 0-3,2 0-12,-2-7 0,-2-7-3,1-3 1,-5-1-3,-7-2 1,-1-1-3,0 0 1,0-1-1,0 6 2,0 5-1,0 3 1,0 8 1,0 0-3,0 13 4,6 11-4,7 6 12,-2 1-8,1-3-2,-2-3 1,-2-3-2,-4-7-1,-1-4-13,2-5-77,-1-6-99,5 0-364</inkml:trace>
  <inkml:trace contextRef="#ctx0" brushRef="#br0" timeOffset="105304.5065">10202 5177 776,'0'0'178,"0"0"-66,0 0-30,0 0-20,13 107-4,-7-67-39,0-5-8,0-4-9,4-4-2,-5-6-7,-1-5-74,-1-8-73,-3-5-43,0-3-197</inkml:trace>
  <inkml:trace contextRef="#ctx0" brushRef="#br0" timeOffset="105430.4293">10221 5399 255,'0'0'405,"0"0"-225,0 0-81,0 0-51,0 0-18,64-78-30,-28 56-39,0-3-172,-2 4-158</inkml:trace>
  <inkml:trace contextRef="#ctx0" brushRef="#br0" timeOffset="106704.6683">8607 5149 421,'0'0'200,"0"0"0,0 0-61,0 0-29,0 0 8,0 0-59,-18-37-27,18 12-8,0-6-16,0-6-3,0-3-3,3 0-1,-2-4-1,-1 2-2,0 0-15,0 10-2,0 11-14,0 10-21,0 11-49,-4 0-5,-11 17-53,3 10-112,-3 3-68</inkml:trace>
  <inkml:trace contextRef="#ctx0" brushRef="#br0" timeOffset="106941.9492">8430 5016 406,'0'0'171,"0"0"-2,0 0-34,0 0-29,0 0-24,0 0-7,-31-11-61,36-23-14,13-4-8,4-9 8,0-1-1,-1-1 3,0 1-2,0 9 3,1 7 0,-7 14-3,-3 15-1,-1 3-6,-2 21-4,0 19 10,-1 15-2,-3 8-3,-2 4-66,-3-1-67,5-7-208</inkml:trace>
  <inkml:trace contextRef="#ctx0" brushRef="#br0" timeOffset="107570.4891">8353 5604 714,'0'0'172,"0"0"-67,0 0-40,0 0-15,0 0-22,-12 77-1,7-45 4,4-2 5,1-5-13,-2-5-1,2-6-10,0-5-4,0-5-7,0-4 2,0 0 0,0-9 1,0-15-4,0-9-4,0-9-15,5-1-7,-2-4 5,0 2 14,-3 1-3,0 9 7,0 11 3,0 13 0,0 11 1,0 0-1,8 16-4,2 8 4,0 5 16,2-4-5,5-6-1,-1-5-1,5-8-8,6-6 2,-2 0-2,3-12 3,-3-9-4,-2-5-10,-5 0-12,-6-1 10,-7 2 6,-4 3 6,-1 10 0,0 5 6,0 7 17,0 1-14,0 24-9,0 14 0,3 4 0,6 3 0,0-6-56,2-3-118,3-7-292</inkml:trace>
  <inkml:trace contextRef="#ctx0" brushRef="#br0" timeOffset="110204.3709">8780 4954 674,'0'0'136,"0"0"-58,0 0-39,0 0-15,0 0-13,-102 99 10,68-41-11,-1 6 10,0 7 15,11 0-7,0-5-17,6-11-9,6-8-1,3-14 0,5-6-2,1-11 1,3-6-36,0-9-57,0-1-82,7-1-66,1-19-174</inkml:trace>
  <inkml:trace contextRef="#ctx0" brushRef="#br0" timeOffset="110422.8039">8596 5174 559,'0'0'167,"-31"112"-45,16-49-52,0 1-21,4-8-20,4-5-18,3-11-6,4-11-5,0-8 0,0-11-35,11-6-61,2-4-76,3-7-23,-3-15-6</inkml:trace>
  <inkml:trace contextRef="#ctx0" brushRef="#br0" timeOffset="110568.7795">8703 5274 538,'0'0'163,"0"0"-96,0 0 35,-19 113 19,0-54-69,1 2-34,5-4-14,8-11-4,5-6-35,0-11-167,18-12-363</inkml:trace>
  <inkml:trace contextRef="#ctx0" brushRef="#br0" timeOffset="112515.8675">9605 6155 679,'0'0'125,"0"0"-30,0 0-38,0 0 4,0 0-38,0 0-13,-11 3-5,11-3-2,0 0 10,0 0-3,0 0 3,0 0-3,0 0-5,0 0-5,0 0-2,-4 0-25,4 0-8,0-7 11,0-2 0,-3 1 22,3-4 0,0 3 2,-2-4 0,1 2 4,1 1 14,0 3 0,-2 2 16,2 5 11,-1 0 4,-1 5-15,1 19-15,-2 8 18,1 6 3,1 0-21,1 0 1,0-3-10,0-6 2,0-2-3,0-7-7,0-7 1,0-7-3,0-6 0,1-1-1,1-22-3,-1-9-13,1-6 1,-2-6-12,0-1 5,0-6-6,0-1 7,0 0 4,0 8 8,-2 14 9,2 15-1,0 13 2,0 2-1,0 20 3,0 11 0,9 7 26,3-3-8,0-7-9,4-9-8,-2-8 4,4-5-5,-2-5 3,2-1-4,0-1 2,0-14-3,-3-8-25,-2-4-19,-2-1-1,-5-3-24,1 4 7,-4 7 31,-1 7 31,-2 12 0,1 1 12,2 14-6,2 12 21,2 8 14,8-2-7,2-4-10,3-4-12,6-6-5,0-8-5,0-6 0,1-4 0,6 0 0,-2-12-2,-1-10-2,-3-8-8,-8-1-18,-5-4 4,-10-3-4,-4 2 2,0 4 21,-10 6 5,-10 13 5,-2 12 15,-4 1 6,-2 20 2,4 17 14,3 5-7,8 3-6,8-3-8,5-8-12,0-10-2,0-7-5,11-10-1,5-3-1,-1-4 0,0 0-4,2-15-16,-4-6-23,-3-6-26,-2-3 5,-5-3 11,3-2 9,-5 5 20,-1 7 22,2 10 2,-1 10 10,1 3 20,2 5-3,2 15 25,3 2-11,1-1-6,1-3-21,2-5-7,1-6-7,2-5 0,5-2 0,3 0-32,1-10 16,-5-7-30,-5-5-42,-9 2 10,-6-1 14,0 2 64,0 8 0,0 3 69,0 7 15,0 1-2,0 6-25,6 15-10,7 5 8,5 1-19,4-1-18,5-3-9,0-5-1,1-3-8,-5-6-2,-2-5-40,-4-4-86,-6 0-49,-6-6-257</inkml:trace>
  <inkml:trace contextRef="#ctx0" brushRef="#br0" timeOffset="112664.4808">10382 5838 798,'0'0'165,"0"0"-53,-43 100 6,25-51-49,-3 2-34,1-3-35,-2-3-41,-3-5-186,5-7-577</inkml:trace>
  <inkml:trace contextRef="#ctx0" brushRef="#br0" timeOffset="115386.0263">13364 4160 435,'0'0'526,"0"0"-437,0 0 39,0 0-72,0 0-44,0 0 12,-9 92 4,9-36-8,3 3-4,0-4 0,-1-4-10,-2-10 1,0-12-1,0-10 2,0-11-2,0-8-6,0-7 9,0-24 3,1-13-12,4-8-1,-1-6-13,1-2-2,-5-1 11,0 6 4,0 10 1,0 14 1,0 17-1,0 14-1,6 4-2,3 27-3,3 13 6,5 5 7,3-3-2,5-4-5,4-13 4,2-9-3,2-13 0,-2-7-1,1 0-3,-4-23-11,-4-5-23,-7-9-19,-4-3 6,-7-6 21,-5-1-9,-1 1 18,0 13 19,0 10 1,0 16 5,0 7-2,2 18 0,5 17 5,3 11 6,4 1 2,8 2-3,10-7-12,8-7 3,4-9 9,3-11-7,-1-11 2,-1-4 0,-4-5-2,-6-18-3,-8-4 2,-12-5-5,-9-3-2,-6-2-5,0 2 2,-17 8 5,-10 10 0,-7 14 8,-3 3 5,0 24-3,4 15 6,6 11 1,10 0-7,11-1-10,6-7 6,2-11-6,16-7 0,6-10 1,3-8 1,1-6-4,2-3-8,-2-17-26,-3-8-16,-7-5-10,-3-6-25,-7-5 17,-4-1 11,-2 4 32,-2 12 27,0 10 4,0 17 45,1 2 8,1 21-44,4 11 23,5 5 4,3-2-18,7-3-16,4-6 3,6-6-7,10-9 2,8-10 0,-3-1 3,-1-8-7,-12-16-86,-17-6-10,-11-5 18,-5-2-46,-5-5-95,-14 1 219,-2 4 10,2 9 129,8 13 42,7 9-47,4 6-35,0 16-64,18 16-7,9 12 40,2 2-27,4 4-22,5-4-11,3-3-7,3-7 0,-3-8-1,-10-10-1,-8-10-40,-7-8-49,-4 0-84,-1-20-224</inkml:trace>
  <inkml:trace contextRef="#ctx0" brushRef="#br0" timeOffset="115561.9599">14692 4081 848,'0'0'123,"0"0"-44,-80 87 41,32-23-10,-9 5-46,-1 1-13,3 0-22,7-7-18,12-5-11,15-9-5,12-12-62,9-16-89,6-15-294</inkml:trace>
  <inkml:trace contextRef="#ctx0" brushRef="#br0" timeOffset="115837.0144">15158 4249 882,'0'0'97,"0"0"6,0 0-59,89-27-22,-53 22-22,0 1 0,-5 3-87,-7 1-62,-11 0-248</inkml:trace>
  <inkml:trace contextRef="#ctx0" brushRef="#br0" timeOffset="115981.6163">15172 4432 680,'0'0'219,"0"0"-111,0 0-11,0 0-23,86 34-41,-23-34-33,6 0-123,-3-9-402</inkml:trace>
  <inkml:trace contextRef="#ctx0" brushRef="#br0" timeOffset="116255.6263">15843 4299 856,'0'0'124,"0"0"-10,0 0-16,0 0-75,0 0-21,0 0-2,94-47-1,-66 47-50,-3 0-85,-7 0-124,-6 0-346</inkml:trace>
  <inkml:trace contextRef="#ctx0" brushRef="#br0" timeOffset="116409.0491">15859 4534 847,'0'0'65,"0"0"24,88 11-71,-27-11-18,9-3-106,9-11-521</inkml:trace>
  <inkml:trace contextRef="#ctx0" brushRef="#br0" timeOffset="117445.8471">16578 4128 910,'0'0'134,"0"0"9,0 0-91,0 0-37,-31 85 3,31-27 5,3 4-11,8 2-2,-4-5-9,-7-7 0,0-7 2,-2-12-2,-4-9-1,3-11 3,3-11-6,0-2 2,21-1 1,18-17 6,12-4-6,8 1-17,2-1-56,1 1-19,0-3 2,-2-2 16,-8 1 40,-9-1 22,-13 1 6,-9 2 6,-13 0 0,-8 1 11,0 2 41,-16 3 14,-13 5 8,-10 3-11,-4 9-19,-3 0-11,4 14 7,4 15-13,10 8 3,10 2-7,11 1-13,7-6-6,0-4-4,14-8 0,8-10-1,4-9 1,3-3-19,-1-7-19,0-14-39,-4-8-69,-6-1 11,-3-4 3,-4-3-105,-2 0 116,-1 5 59,0 8 62,-4 11 30,-1 13 80,-3 7 33,0 21-3,2 6-31,7 1-39,3 1-30,7-5-17,7-9 20,5-9-6,7-10-1,1-3-8,0-13-12,-3-12-7,-8-5-4,-8-1-2,-13-4-3,-7-2-3,0-1-12,-13 3-8,-7 6 10,7 13 11,6 10-2,5 6-8,2 18-25,0 16-2,15 9 19,0 0 16,0 4 2,-6-2 2,-3-4 0,-2-6 2,0-6-2,-1-12 3,5-9-3,3-8-1,9-3-75,6-22-244</inkml:trace>
  <inkml:trace contextRef="#ctx0" brushRef="#br0" timeOffset="117616.8704">17607 4051 1050,'0'0'55,"0"0"73,0 0-88,0 0-15,5 100 23,1-42-1,3 4-29,3 0-14,-2-6-4,-1-6-1,0-9-5,-4-11-71,-4-12-108,-1-11-163</inkml:trace>
  <inkml:trace contextRef="#ctx0" brushRef="#br0" timeOffset="117744.7844">17538 4366 973,'0'0'73,"0"0"9,0 0-57,0 0-25,69-91-67,-39 72-136,8 3-392</inkml:trace>
  <inkml:trace contextRef="#ctx0" brushRef="#br0" timeOffset="118026.6098">18304 3886 1168,'0'0'37,"0"0"-15,58 83 15,2-17 18,17 11-22,9 3-24,3-2-6,-10-10 0,-16-15-3,-18-10-21,-17-18-63,-12-13-55,-10-12-91,-6-4-346</inkml:trace>
  <inkml:trace contextRef="#ctx0" brushRef="#br0" timeOffset="118188.5558">18707 3976 1043,'0'0'85,"0"0"-5,-134 84-38,60-7 10,-4 16-26,4 10-25,6 3-1,2 3-10,5-2-144,4-8-299</inkml:trace>
  <inkml:trace contextRef="#ctx0" brushRef="#br0" timeOffset="120608.4815">14081 5829 943,'0'0'52,"0"0"46,0 0-17,0 0-18,-78 91-8,73-27-25,5 4-2,0-4-13,0-12-5,0-10-3,0-8-5,2-13-1,1-8 3,0-12-4,0-1-3,1-25-8,1-15-2,-2-12-13,-3-6 4,0-7 2,0-3 11,0 4 5,0 6 4,0 17 0,0 19 0,0 15 2,0 7 16,3 22-17,9 18 3,3 7 15,4 3-11,2-7-5,0-11-1,0-13-1,1-10-1,-1-9-1,1 0-6,-2-21-29,-5-11-39,-2-6-22,-6-4 35,0 1 6,-6 2 33,-1 6 23,0 12 9,0 11 22,0 10 12,0 15-7,0 22 24,2 11-4,5 6-11,6-4-22,7-4-14,8-10-1,9-10-4,7-10 0,6-12-3,1-4-1,1-11-8,-5-17-16,-7-4 1,-7-7-4,-7-5 1,-7-3 0,-8 4 14,-8 5 12,-3 6 1,-6 13 18,-22 13 22,-14 6-25,-4 18-3,-3 25 10,7 11 17,15 12-9,11-1-19,13-8-4,3-8-6,10-13-2,10-9 0,2-10 0,2-11-1,0-6-7,-3-7-11,0-22-15,-2-5-46,-7-6-13,-2-7 12,-5-5 39,-2 0 10,-3 2 23,0 13 9,0 18 2,0 16 28,0 3 19,0 28-19,0 11 29,0 5-5,3-3-14,9-5-30,8-8-2,12-9-5,5-7 11,4-11 16,-1-1-30,-8-14-3,-9-11-53,-5-6-30,-12-8-6,-6 0 38,0-5 26,-2 2 28,-7 5 7,-1 9 29,6 11 26,4 12 19,0 5-23,0 11-38,10 20 1,8 11 23,9 7-22,4 1-14,8-2-3,5-6-4,1-8-1,-3-7-1,-6-10-16,-6-7-69,-12-10-122,-10 0-132</inkml:trace>
  <inkml:trace contextRef="#ctx0" brushRef="#br0" timeOffset="120771.2651">15074 5789 839,'0'0'143,"0"0"-58,0 0-14,-42 95 27,20-32-17,-8 6-37,-6-2-19,-2 1-15,0-5-10,8-3-28,14-10-81,15-13-196</inkml:trace>
  <inkml:trace contextRef="#ctx0" brushRef="#br0" timeOffset="121204.4944">15790 5730 818,'0'0'122,"0"0"-44,0 0-43,0 0 48,0 0-15,64 92-35,-19-65-22,12-1-6,3-4-2,-1-7-3,-4-5 0,-13-5-3,-12-5-38,-14 0-8,-14 0 26,-5 0 20,-34 12 3,-16 13 32,-15 14 9,-1 8 4,2 6-11,10 5-14,14-3-17,12-3-3,14-3-11,16-8-95,1-8-116,19-12-485</inkml:trace>
  <inkml:trace contextRef="#ctx0" brushRef="#br0" timeOffset="122234.6509">16811 5664 1026,'0'0'44,"0"0"38,0 0 3,0 0-57,0 0-19,0 0 17,-55 122-4,55-61-4,0 0-10,12-8-5,11-7 1,7-14-1,6-9-3,6-10-1,0-12-26,1-1-31,3-13-42,-1-15-25,1-7 19,-4-8 1,-2-2 49,-7 1 37,-12 5 19,-9 8 39,-12 8 51,0 9 2,-21 10-13,-12 4-14,-4 3 1,-1 21-12,3 10-6,11 8-24,7 5-15,10-1-3,7-5-4,0-7 0,0-7-2,13-10 0,4-7-1,2-10-7,2 0-6,3-16-33,-3-9-50,-3-8-21,-2-4-9,-5-2-4,-2-1 9,-2 7 108,-6 10 14,-1 13 30,0 10 63,0 7-1,0 23-26,0 7 23,0 2-35,12-5-17,8-4-4,4-11-16,7-9-9,5-10 0,1 0 1,2-21 1,0-9-9,-8-6 3,-7-5-4,-11-4-13,-10 0 4,-3 2 0,0 7 5,-5 8 3,-3 13 1,5 11 0,1 4 0,2 11-10,0 17 1,0 12 9,0 9 6,3 2 3,2 2-4,0-3 4,-3-4 0,3-6 4,-2-7 8,0-6-15,1-11-2,4-7-4,6-9-36,6 0-119,7-25-325</inkml:trace>
  <inkml:trace contextRef="#ctx0" brushRef="#br0" timeOffset="122435.6446">17775 5589 1053,'0'0'95,"0"0"9,0 0-58,0 0 4,11 78 9,-5-26-25,0 7-19,3 5-3,5-2-5,-2-7-5,0-11-2,0-11-2,-2-10-22,-1-10-63,0-9-65,-6-4-178</inkml:trace>
  <inkml:trace contextRef="#ctx0" brushRef="#br0" timeOffset="122571.3104">17775 5902 942,'0'0'98,"0"0"-24,0 0-54,110-70-20,-68 47-49,0 2-167,-2 0-516</inkml:trace>
  <inkml:trace contextRef="#ctx0" brushRef="#br0" timeOffset="126382.0536">18256 6008 763,'0'0'180,"0"0"-88,0 0 29,0 0-40,0 0-31,0 0-19,0 0-17,-4 3-3,16 28 7,7 10 1,1 4-6,1-2-3,-1-10-6,-2-9-1,3-11-1,1-13-1,7-9 0,7-31-1,4-23-7,4-11-36,0-7-3,-2 1-31,2 4-45,1 10 4,6 10-28,6 11-164</inkml:trace>
  <inkml:trace contextRef="#ctx0" brushRef="#br0" timeOffset="128926.3608">9639 4825 587,'0'0'163,"0"0"-89,0 0-17,0 0 12,0 0-6,0 0-33,0 0-11,0-32 10,0 32 6,-6 13 4,-6 25-19,-7 20-13,-8 17 20,-6 8-6,-3 6-6,-1 0-6,6-6 4,7-7-3,4-11-8,10-13-2,1-12 2,6-10-4,3-11-12,0-9-48,0-10-70,12 0-53,6-14-166</inkml:trace>
  <inkml:trace contextRef="#ctx0" brushRef="#br0" timeOffset="129298.95">10325 5146 690,'0'0'97,"0"0"-42,0 0-17,0 0 23,-92 2-10,67 20-3,-8 15-18,-9 12 31,-13 13-6,-14 9-17,-11 2-14,-6-3 0,6-6-7,14-10-8,20-15-2,22-13-7,12-12-1,12-11-1,0-3-58,13-15-93,17-16-88,9-8-415</inkml:trace>
  <inkml:trace contextRef="#ctx0" brushRef="#br0" timeOffset="129818.5593">11309 5291 558,'0'0'409,"0"0"-323,0 0-18,0 0 1,0 0-8,0 0-33,-29-41-17,25 12-3,2-5-1,-1-7-1,0-4-5,-1-3-2,-5-5 1,4 2-4,-1 4-6,2 8-1,-1 13-17,4 12-13,1 9-32,-2 5-21,-1 2-9,-1 15-27,-3 4-97,-4 3 27,-4-3-127</inkml:trace>
  <inkml:trace contextRef="#ctx0" brushRef="#br0" timeOffset="130099.9408">11085 4982 318,'0'0'140,"0"0"-40,0 0-3,0 0 43,0 0-29,-81 40-35,80-40-21,1 0-14,0 0 1,0 0 2,6-17-34,7-6-10,2-8-2,3-4 0,-3-3 2,3-2 0,-2 0-2,-1 3 2,1 4 2,-4 8-1,-3 8 2,-4 9-2,2 6 18,-1 2-4,6 19-14,6 17 10,12 12-5,6 10-6,9 0 0,10-2-59,4-4-65,1-7-72,-9-6-480</inkml:trace>
  <inkml:trace contextRef="#ctx0" brushRef="#br0" timeOffset="130995.6329">11444 5626 359,'0'0'625,"0"0"-574,0 0-30,0 0-6,0 0 41,-27 96-26,27-52-24,2-4-5,14-7 1,4-8 0,5-7-2,3-8-18,7-5-61,2-5 1,3 0 46,2-13-79,-5-8-67,-2-6 62,-7-3 56,-6-2 60,-8 0 11,-11 2 23,-3 3 8,-3 5 117,-18 6-33,0 9-40,-4 7-25,1 0-8,0 16 9,7 7-22,4 5-21,7 2-1,6-3-9,0-5 0,0-4-9,5-7-1,9-7-6,2-4-21,1 0-43,0-3-15,-1-14-7,-5-1-3,-3-2 6,-3 4 22,-2 4 56,-3 5 12,3 7 73,3 0-16,0 7-8,6 10 14,1 1-29,8-4-17,4-2-14,7-7 3,4-5-6,-5 0-1,0-5-13,-7-11-14,-9-3-8,-6-3-1,-3 1 20,-6-2 17,0 0 5,0 0 29,-9 0 21,3 6-17,2 8-22,2 6 6,2 3 0,0 5-22,0 19 0,11 9 4,0 5-4,-3 2 0,0-4 1,-4-5-1,-2-5 0,-2-9-5,0-8-38,0-4-42,0-5-168,1-3-264</inkml:trace>
  <inkml:trace contextRef="#ctx0" brushRef="#br0" timeOffset="131196.139">12198 5454 1028,'0'0'97,"0"0"-36,0 71-13,0-28-2,0 5-28,7 2-2,11-7-11,6-5-5,-3-11-1,3-10-34,-7-10-63,-3-7-82,-5 0-244</inkml:trace>
  <inkml:trace contextRef="#ctx0" brushRef="#br0" timeOffset="131314.323">12147 5640 990,'0'0'44,"0"0"-44,0 0-4,112-37-39,-48 13-214</inkml:trace>
  <inkml:trace contextRef="#ctx0" brushRef="#br0" timeOffset="132614.6786">9584 5537 493,'0'0'97,"0"0"-22,0 0-7,0 0 43,0 0-39,0 0-35,-44 27 7,40-27 9,-2-2 14,0-13-14,-3-14-23,-3-8-21,2-13 2,-1-8-3,-2-5-1,-2-4 1,-3-1-4,-3 2 0,-1 3 2,1 5-5,1 12 0,3 13 3,6 15-4,5 11 0,2 7 2,4 0-2,0 12-5,0 9-28,10 4-39,2 1-40,0 1-37,-6-4-180,-3-3-73</inkml:trace>
  <inkml:trace contextRef="#ctx0" brushRef="#br0" timeOffset="132924.6092">9178 5197 482,'0'0'107,"0"0"-8,0 0 26,0 0 2,0 0-53,0 0-37,-36 32-3,36-37-12,14-12-4,2-9-15,6-3 1,1-8-3,1-5 0,-1-3-2,1-6 2,-7 0 0,-4 6 1,-8 8-1,-4 14 9,-1 13 24,0 10-3,0 3-3,6 23-28,12 16 0,11 9-1,17 1 1,15-4-30,17-13-110,17-11-135</inkml:trace>
  <inkml:trace contextRef="#ctx0" brushRef="#br0" timeOffset="134934.3839">10073 6984 659,'0'0'129,"0"0"-51,0 0 2,0 0 24,0 0-5,0 0-44,0 0-19,-25-20-15,25 20 1,1 0-11,20 0-7,12-2-2,6-5-2,10-3 0,-7-1-22,1 1-18,-10 1 2,-12 8 2,-6 1 24,-11 3 11,-4 19 1,0 13 18,-13 4 1,-7 6-4,3-3-9,0-2-3,11-5-3,3-7 0,3-2-35,0-8-71,3-4-83,9-4-228</inkml:trace>
  <inkml:trace contextRef="#ctx0" brushRef="#br0" timeOffset="135444.5357">10807 6917 816,'0'0'115,"0"0"-60,0 0-22,0 0 50,0 0-16,0 0-63,-19-7-3,38 26-1,2 3 3,3-4 0,1-2-1,1-6-2,-1-5-1,6-3-9,-1-2-25,-3 0 22,-7 0-24,-4-3 5,-10 3 13,-5 0 15,-1 12 4,-7 17 4,-20 8 6,-1 8 4,-4 1-9,3-1-4,3-2-1,8-7-3,6-7-33,8-8-97,4-7-302</inkml:trace>
  <inkml:trace contextRef="#ctx0" brushRef="#br0" timeOffset="135909.5192">11492 6879 189,'0'0'611,"0"0"-532,0 0-60,0 0 0,0 0 24,80-48-17,-61 49-26,-5 17 1,-5 8-2,-7 5 2,-2 6 1,-3 0 0,-16-3-1,-1 1 14,5-7 33,6-6 23,8-6-30,1-6-19,13-7-16,23-3-3,12 0-3,14-16-3,13-4-107,4-2-113,3-4-619</inkml:trace>
  <inkml:trace contextRef="#ctx0" brushRef="#br0" timeOffset="136594.6594">12348 7089 582,'0'0'150,"0"0"-64,0 0-23,0 0 10,0 0-12,0 0-15,21-25 21,-6 28-10,3 11-18,0 2 6,1 3-14,1-4-5,-4-2-8,-1-4 4,-1-9-7,-1 0 1,5-13-7,3-20-4,7-11-5,5-16-11,7-9-32,5-3-5,4 3-90,-3 7-100,-2 11-375</inkml:trace>
  <inkml:trace contextRef="#ctx0" brushRef="#br0" timeOffset="139101.6496">7996 5077 10,'0'0'744,"0"0"-655,0 0-36,0 0 4,0 0 12,0 0-21,-46-9-22,42-5-19,-1-5-3,1-7 7,-5-6 0,3-6-2,-3-8 0,-2-4 1,0-7 2,-3-5-11,-1-9 0,3-5-1,-1 0 2,7 2-3,0 7 1,1 6 0,4 9 3,-1 8-1,1 4-1,-2 4 1,1 5-1,-1 3-1,-2 2 1,0 2 0,2 4-1,0 3-1,0 2 1,3 4 0,-3 1 2,3 3-2,-2 0 1,2 1 1,0-1-1,0 2-1,0-1-1,0 1 1,0 0-1,0 0 0,2-2-2,4 2 2,5 4-2,0-1 1,4 2 2,5 0 0,6 0 0,6 0-3,7 0 3,6 0 1,5 0-1,5 0 0,3 0 0,2 0-2,1-2 2,8 0 0,7-1-5,8-1 5,4-2 2,0 3-2,0 1-16,-3 0-3,3 2 11,-2 0-9,-5 0 13,-2 0 4,0 0-1,7 0 0,4 0 0,-2 0 0,2-1-1,-4-1 1,-2 2-1,-5 0 2,-2 0 1,-5 0 0,1 0 1,2 0-2,4 2 0,0-2 0,4 0-3,1 1-7,-3 2-16,-1 3 19,-4 1-3,-3-1 10,-7-1-2,-2-3 0,-3-2-7,0 0-10,-1 0 10,1 0-7,0 0 14,2-2-6,0-5-21,-2 0-8,-6 0 4,-7 1 3,-8 2 28,-11 0 2,-7 1 5,-7 0 6,-6-1 6,-2 0 1,-2 0-3,2-2-6,-4 2 0,0 1 3,-3 0 4,0 2 12,0 1 12,0 0-9,0 0-13,0 0-6,0 0-4,0 0-6,0 3 0,-2 14 0,-2 8 2,-2 13 9,0 10 8,2 11 12,-2 8-17,0 4-9,4 3-2,2-4-3,0-3 1,8-7-1,8-6-2,5-6 1,0-7 0,-3-7-1,0-7 1,-6-8-1,-4-6 0,-6-5-4,-2-1-4,0-1 8,-2-2 1,-9-1 0,-1-1 1,0-2 1,1 0-3,4 0 0,1 0-5,0 0-2,2 0-4,-1-3-6,-1 1 8,-2 2 1,-5-1-5,-2 1-2,-9 0 1,-2 0 12,-7 0 1,-6 0-6,-6 0-3,-4 3-5,-9 1-11,-5-1-1,-6-2 2,-7-1 11,-3 0 3,-7 0-1,-5 0 1,-11 0 4,-4 0 5,-3 0-2,-4 0 2,6 0 1,2 0-12,2 0-26,-1 0 2,1 2 16,-4 2 2,2 2 13,-7-2 6,-1 2 16,-2-1 24,5 1-4,5-1-7,6 0-19,2 0-10,-1 4-1,1 1-2,2 1 3,-2 2 3,4 0 3,7-2 18,6 1-8,8-2 6,4 0 10,7-3-19,12 2-2,7-4-7,17-2-4,11 0 0,10-3 0,4 0-20,0 0-73,12 0-44,6 0-140</inkml:trace>
  <inkml:trace contextRef="#ctx0" brushRef="#br0" timeOffset="139830.6794">11776 3183 854,'0'0'113,"0"0"-95,-5 92-14,5-23 2,0 10-6,8 1-4,6 1-152,7-5-98</inkml:trace>
  <inkml:trace contextRef="#ctx0" brushRef="#br0" timeOffset="144506.7993">6636 8121 927,'0'0'20,"0"0"31,0 0-15,0 0 42,0 0 2,-48-93-52,76 66-27,14 1 2,12 9-3,7 15 0,5 3-3,-8 31 1,-15 19 4,-14 10 3,-16 9-5,-13 8 2,-12 4 4,-22-2-5,-8-5 2,-4-15-2,1-14 0,4-16 1,10-13 4,6-13-4,10-4 3,6-11-1,9-19-4,0-5-4,12 2-12,18 10 12,13 15 0,5 8 1,1 7 3,3 16 0,1 1 6,-4-2 1,-6-5-4,-3-9-3,-7-8-2,-5-1-3,-5-24-17,-2-10-36,-9-9-21,-7-7 25,-5-2-20,0-3-49,-11 4-114,-6 7-183</inkml:trace>
  <inkml:trace contextRef="#ctx0" brushRef="#br0" timeOffset="145348.6262">6127 8969 1173,'0'0'0,"0"0"-127,0 0 99,0 0 28,0 0 69,12 80-30,-3-69-31,-6-3 1,-2-7 21,-1-1 2,0 0-17,0-21-4,-4-19-11,-14-15-2,0-13 2,-3-10-2,-1-11 1,-5-12 1,-3-9 0,-1-5-1,-2-1-24,5 6 25,1 11 0,9 14-1,0 16 1,6 19 4,4 16 8,4 14 1,3 8-4,1 8-4,0 3-5,10 1-1,21 0-5,16 4 6,17 4 1,18-3-1,15-5 0,19 0-1,14-13 0,18-12-1,11-8 2,4-5-4,-2-4 0,-13 1-5,-19 1 7,-21 9 0,-25 7-9,-23 6-23,-21 7-3,-20 5 24,-13 3 13,-6 2 0,-3-1 27,-16 1 0,1-2-6,-1 2 1,4 1-7,7-2-10,5 2 2,3 2-7,0 22-9,2 18 9,14 18 2,7 17-2,4 14 1,-2 7-2,-1 5-5,-5-3 1,-4 0-4,-1-4-5,-6-5 1,-3-8 10,-5-11 2,0-10 0,-15-10 1,-3-11 8,-4-8 14,-5-9-2,-6-4-9,-15-5 1,-19 2-10,-24 3-1,-24 2-1,-25 1-17,-15-1-6,-8-5-47,-2-8-93,8-9-285</inkml:trace>
  <inkml:trace contextRef="#ctx0" brushRef="#br0" timeOffset="146090.9461">3924 4315 1120,'0'0'31,"0"0"-31,0 0-38,0 0 25,149-79 12,-21 20-67,27-13-217</inkml:trace>
  <inkml:trace contextRef="#ctx0" brushRef="#br0" timeOffset="146790.2688">11751 3801 1014,'0'0'25,"0"0"-20,81-25-5,7-2-1,28-8-68,20-9-239</inkml:trace>
  <inkml:trace contextRef="#ctx0" brushRef="#br0" timeOffset="153578.6649">5526 11065 224,'0'0'58,"0"0"3,0 0-4,0 0 38,0 0-17,0 0 26,0 0 13,-31 5-30,26-5-12,2 0-17,0 0 8,3-12 4,0-7-37,8-9-18,12-8-14,6-6 0,0-3 2,1 0-1,-9 2-2,-6 4 1,-9 5 2,-3 7-1,-3 7-1,-25 11 3,-14 9 0,-13 5-3,-6 22-1,1 10-4,5 3 2,12 4 2,10-1-1,15-1-1,11-5 0,7-4 2,5-3-1,18-3-2,10 0 2,7 3-1,3 2 2,3 6 4,1 7-4,-4 3 0,-9 3-1,-11-2 1,-10-5-1,-13-4-2,0-9-1,-13-8 4,-17-6 1,-4-5 4,-5-8-3,0-4 1,1-3 15,7-18-16,9-9-1,6-8 1,8-7-2,8-8-6,0-1-21,15 1 8,9 3-55,17 3 15,12 5-8,14 4-33,9 0-164,7 5-220</inkml:trace>
  <inkml:trace contextRef="#ctx0" brushRef="#br0" timeOffset="154531.4726">6859 10785 902,'0'0'25,"0"0"-11,0 0 2,0 0 13,0 0 14,0 0-22,0 106 13,0-57 1,0-2-16,0-5-3,2-7-7,4-8-1,3-6 1,1-7-7,-1-7 2,-3-4-2,2-3 3,5 0-2,4-10 6,8-8-7,5-3-1,6 2 1,1 4-2,6 5 0,2 7 1,1 3 2,-2 4 3,-10 19 3,-9 8-5,-10 7 2,-14 3-3,-1 0 1,-17-1-2,-15-5 3,-5-6-4,1-5-1,2-9-16,4-11-37,5-4-88,5-14-189</inkml:trace>
  <inkml:trace contextRef="#ctx0" brushRef="#br0" timeOffset="154688.3616">6909 10871 985,'0'0'40,"0"0"-34,0 0-6,104-41-2,-29 25-17,19-2-137,15 0-278</inkml:trace>
  <inkml:trace contextRef="#ctx0" brushRef="#br0" timeOffset="155414.604">8850 10910 677,'0'0'143,"0"0"-32,-24-73-28,18 60 21,5 11-18,1 2-43,0 12-33,0 23-7,5 15 7,3 8 6,-2 4-8,-5-4-2,-1-5-6,0-6 2,-3-8 0,-9-6-2,-4-12-4,8-10-11,0-9 1,5-2 2,3-3 1,0-15-42,13-4 18,18 2 24,10 2 5,3 6-3,0 2-3,-2 2-17,-4 0 17,-5 1 6,-9-1 4,-8 1 1,-7-1 0,-9 3 2,0 0 5,0 5 50,-16 0 0,-8 25-29,2 11 0,2 9-10,5 6-9,9-1-8,6-1-6,8-2-70,23-8-104,8-4-63,7-5-292</inkml:trace>
  <inkml:trace contextRef="#ctx0" brushRef="#br0" timeOffset="155934.7581">10360 11073 130,'0'0'697,"0"0"-684,0 0 53,0 0-13,0 0-4,0 0-27,0-43-18,28 43-1,5 5 0,10-1-1,3-3-2,8-1 2,6 0 1,-2-5-2,-9-5-1,-12 0-2,-17 3 0,-8 0 0,-11 4 2,-1 2 2,0 1 20,-10 2 12,-4 23 13,-5 11 3,1 12-6,0 8-20,5 5-10,1 3-8,9-4-5,3-5-1,3-5-48,22-11-130,4-8-268</inkml:trace>
  <inkml:trace contextRef="#ctx0" brushRef="#br0" timeOffset="156419.5923">11767 11098 546,'0'0'179,"0"0"-31,0 0-44,0 0-19,43-80 2,-11 66-42,6 5-23,5 9-11,0 0 6,-4 16-2,-9 17-10,-12 8 1,-8 9-3,-10 1-3,0 1-2,-13-4-4,-7-5 1,0-7 2,2-9 3,10-9 1,8-8 4,14-7 0,31-3-2,28-2-3,26-19-1,18-7-100,10-5-243</inkml:trace>
  <inkml:trace contextRef="#ctx0" brushRef="#br0" timeOffset="157435.8133">5351 12604 311,'0'0'38,"0"0"-15,0 0 22,0 0 50,0 0-5,0 0 47,-10 76-26,4-66-22,-2-2-4,1-2 2,2-2-16,1-4-25,3 0-9,1 0-12,0-17 0,0-14-22,0-8-3,0-9 0,4-4-2,-4-1 1,0 3-10,0 3-5,0 9 6,-9 8-3,3 10 11,0 9-4,3 4-32,1 4-26,2 2-21,0 1-27,0 0-108,0 0-148</inkml:trace>
  <inkml:trace contextRef="#ctx0" brushRef="#br0" timeOffset="157780.4289">4990 12416 744,'0'0'62,"0"0"-35,0 0 51,0 0-20,0 0-12,0 0-10,-9-23-32,29-1-4,5-5 0,2-4 0,-2-3-3,-3-2-7,-5-2 0,-1 4 8,-8 4 2,-4 11 0,-4 10 0,0 7 5,0 4 17,2 0-3,4 18-8,4 10 0,11 5 8,12 0-15,10-4-4,14-5-5,10-6-71,8-5-109,-1-3-433</inkml:trace>
  <inkml:trace contextRef="#ctx0" brushRef="#br0" timeOffset="161145.8233">4553 13108 886,'0'0'44,"0"0"-37,0 0 27,0 0 43,0 0-29,0 0-47,0 0 5,-13 29-4,13 2 8,-2 3 4,1 1 3,-1 1-7,1-5-8,-1-5 0,2-7-1,0-8-1,0-5 0,0-6 0,0 0-4,0-2-5,-1-16-4,-4-9-21,-1-7 29,-4-4 2,1-2-8,-3-2 1,-1 3 9,-1 2-2,8 10 1,-1 11 2,5 7 9,1 9 4,1 0 5,0 14-12,7 13 0,8 5 7,6 1-2,0-5-5,1-4-5,2-7-1,0-6 0,-3-4-2,0-5-8,-4-2-13,-3 0-11,-3-7 5,-1-7 13,-7-5 12,-2-4 1,-1 0 2,0-3 2,-4 2 3,-5 3 3,3 7 0,0 4 1,6 10 16,0 0-3,0 27-18,16 13 17,-1 9 13,0 2-17,0-4-16,3-5-20,0-12-79,7-5-105,4-11-490</inkml:trace>
  <inkml:trace contextRef="#ctx0" brushRef="#br0" timeOffset="161844.6374">7063 12481 55,'0'0'560,"0"0"-480,0 0 22,0 0 23,0 0-30,0 0-21,0 0-3,0 0-19,0-7-5,0-14-21,0-7-13,0-8-13,4-3-2,2-2-1,-6-3-5,0 2-10,0 2-16,-9 2-1,-3 7 2,3 6-41,-3 7 22,2 5-23,-1 9-61,1 4-169,1 0-161</inkml:trace>
  <inkml:trace contextRef="#ctx0" brushRef="#br0" timeOffset="162094.3604">6807 12127 671,'0'0'131,"0"0"-58,0 0 14,0 0-16,0 0-60,0 0-10,72-99 0,-39 64 1,1 1-2,-8 1 0,-7 10 0,-10 7 2,-2 9-2,-7 7 3,0 0-3,3 25 0,3 16 2,6 14-2,6 6 0,15 2-12,15-3-105,13-5-187</inkml:trace>
  <inkml:trace contextRef="#ctx0" brushRef="#br0" timeOffset="162742.4417">6889 12979 857,'0'0'111,"0"0"-29,0 0 16,0 0-27,0 0-13,0 0-20,-22-48-19,22 54-15,6 21-1,7 9 5,-4 10 2,-3-2-2,-4-2-4,-2-6-2,0-6-1,0-9 3,3-8-4,0-6 0,4-6-6,5-1-4,9-1-3,12-15-5,10-2-23,12 1-74,8 4 13,7 2-68,-1 2-399</inkml:trace>
  <inkml:trace contextRef="#ctx0" brushRef="#br0" timeOffset="170866.1967">7161 12158 205,'0'0'70,"0"0"-31,0 0 28,0 0-7,0 0 4,0 0-24,0 0 8,10-16 22,-7 9-31,0-3-18,0 0 0,0-1 6,-1 0 2,1 0 2,-3-2 8,4 0-6,-4 2 3,0 1 8,0 1-9,0 4-8,0 2 6,0 3 9,-4 0-2,-5 21-33,-6 26-7,-3 27 0,-1 21 9,1 15 1,3 5 1,4-1-8,2-8 8,2-10-10,4-13 3,0-14-3,-3-15 1,3-12-2,-3-5-3,-4-8 3,1-3 5,-2-7-5,2-5-10,2-5-9,5-6-38,2-3-49,0-6-96,0-16-280</inkml:trace>
  <inkml:trace contextRef="#ctx0" brushRef="#br0" timeOffset="171578.7018">9050 12378 808,'0'0'125,"0"0"-90,0 0 58,0 0 16,0 0-59,0 0-2,-39-86-19,35 49-8,2-7-6,2-3-6,0-5-9,0 1-1,-1 4-8,1 8-2,-2 9-1,1 13 6,-2 7-5,1 8-20,-4 2-8,3 0-40,-3 10-18,0 9-43,0-1-185,0 2-138</inkml:trace>
  <inkml:trace contextRef="#ctx0" brushRef="#br0" timeOffset="171898.4846">8816 12082 694,'0'0'148,"0"0"-110,0 0 20,0 0 32,0 0-23,0 0-35,-38 0-19,38 0 5,0-3-11,12-11-6,6-6-1,6-4-4,1-3-12,-2 0 1,-4-1 11,-4 3 3,-5 0 1,-7 6 0,-3 5 11,0 7 10,0 5 7,0 2-7,0 0-9,3 13-10,8 11-1,10 7-1,7 1 0,12 0-11,9-3-85,5-2-25,0-3-223</inkml:trace>
  <inkml:trace contextRef="#ctx0" brushRef="#br0" timeOffset="172768.2405">9004 12803 796,'0'0'103,"0"0"-44,0 0-26,0 0 13,0 0-3,0 0-19,-14 11-6,17 24 9,5 7-5,-4 4-3,0-1-2,-2-4-3,-2-3-8,0-3-2,0-5-3,0-8-1,0-5 1,0-7 0,0-6-1,0-4-1,0 0-3,21-8 3,10-9-8,11 0 5,6 2-11,7 3-19,3 4-39,2 2 6,-7 3-71,-9 2-313</inkml:trace>
  <inkml:trace contextRef="#ctx0" brushRef="#br0" timeOffset="180788.8926">4780 11770 229,'0'0'434,"0"0"-383,0 0-16,0 0 17,0 0 16,0-78-49,0 36-17,0-6 2,0-3 14,0-3-5,0 0 2,0-9-1,0-3-5,0-5-1,0-5-4,-2 3 4,-2 4 39,1 11-31,0 9-6,0 7 22,3 8-27,0 1-5,0 3 2,0 5-2,0 1 1,0 7 1,1 7-2,1 4 1,-2 5 0,0 1 0,0 0-1,0 0-1,0 0 1,0 0 2,1 0-1,-1 0-1,3 0-6,0 0-1,2 0 2,1 0 5,4 0 0,2-2 0,1 0 0,4-3 1,4-2-1,4 1 0,8-3 1,3 1-1,4-1 0,3-1 0,1 0 0,2 0-1,3 0 1,3 2 0,2 1 0,3 4 1,6 0-3,6 2 1,5-2-1,-1-2 2,3-1 0,-3-1-4,3-3 2,0 1 2,5 2-1,-2 1 1,3 2-2,-3 4 3,-3-1-1,0 1 0,-3 0 0,2-2 0,2 0 2,7-4-2,3 0 0,5 2 2,1 1-2,-4 2-3,-1 1 3,-3 0-2,-2 3 1,-5 8 0,-2 2 0,6-2 1,3 0 1,5-2-1,1-6-1,1-3 1,4 0 0,-4-6 1,1-4-1,-7 2 2,-6-1-4,-3 2 1,-1 3 1,-1 1 0,-5-1 1,-6 0-1,-3 1-3,-6 0 3,-3 3 2,-4 0-1,1 0-1,-2 0-2,2 0 2,3 4 0,-7-2 0,6-2-12,-8 0 8,-1 0 2,-8 0-1,-10 0 3,-6-2 0,-9-1-1,-6 1 1,0-2 0,0 1 1,1-3 1,-1 2-2,-1 0 0,-1 1-3,1 3 3,-2-2 3,0 2-2,0 0 3,1 0-2,1 0-2,1 0 0,-2 5 0,2-1 1,3 2-1,1-1 0,-2 1 0,1-1 1,2-2-1,-4 0 0,2-3 0,-3 3 0,-2 1 0,-1 6 0,0 7 2,0 10 4,0 5-3,0 10 2,2 5 4,1 7 1,3 8-4,0 5 16,-3 5-17,4 2-5,1-4 2,-1-2-1,2-5-1,1-2 2,-2-6-1,1-5-1,-3-9 1,1-7-1,-2-8 1,-1-5 0,-2-1 0,1-4-1,-3 2 0,0-1 1,0 0 0,0 0-1,0-3 0,0-1 1,-2-4 1,-5-2 1,-1-1 1,0-2-3,-3-1 0,-1-2 0,-6 1-1,-1-1-3,-5 2 0,-6 0 3,-7 0-2,-5 0 2,-3 0-8,-7-2 2,0-1 6,-5 0 0,-1 0-1,-6 0-2,0 0 3,-8 1 1,0 4-1,-7 0 2,-1 1-2,-4 1 2,-4 0 1,-1 0-2,-7 0 0,-7 0 3,-6 0 8,1 0-6,-3-1-3,2 0 0,5-2 4,-1 1-7,-1 1 0,0 0 2,-1 1-3,-1 2 2,-3 0-1,-1-2 5,4-3 6,5 1-2,7-4 0,7-1-6,4 0-2,5 0 1,5-3-2,2-1-4,6 0 4,0 2 0,1 1-2,0 1 2,4 0 0,2 0 2,2 0 0,3 6-2,-3-1 0,0 3 1,-2 0-1,6-3-3,2 1 2,3-3 1,2 0-1,1 0 1,6-1 0,1 0-1,11-2 1,4 0 3,6 0-3,0-2 1,-1-5 2,-1 0 0,-1 0-3,-4 0 3,-2 0-3,-1 3 0,2-2 2,1-1-2,3 3 0,1 0 0,6 1 1,2 0 1,5 3 8,2-1-3,3-1-6,-2 2 0,-1 0-1,-2 0 0,-3 0 0,-1 0 0,-3 2-2,-1 8 0,-5-2-3,0-1 0,6-6-20,2-1-27,11-13-46,2-30-38,26-23-333</inkml:trace>
  <inkml:trace contextRef="#ctx0" brushRef="#br0" timeOffset="181324.3703">8159 9650 917,'0'0'21,"0"0"12,0 0-3,0 0 6,0 0-28,-11 89-6,13-20 5,2 8-6,-4 0-1,0-1-74,0-7-291</inkml:trace>
  <inkml:trace contextRef="#ctx0" brushRef="#br0" timeOffset="182752.977">10865 12457 865,'0'0'74,"0"0"-46,0 0 18,0 0 44,-33-85 9,27 49-51,-1-5-14,3-3-17,-1-1-12,1 0-5,-1 2-4,-1 8-11,-3 10 3,3 11-12,0 9-17,0 5-26,-1 0-14,-2 17 4,-2 3-31,0 0-63,-1-2-20,1-2-24</inkml:trace>
  <inkml:trace contextRef="#ctx0" brushRef="#br0" timeOffset="183037.7157">10591 12196 422,'0'0'150,"0"0"-18,0 0-30,0 0-10,0 0-12,0 0-34,-76 13-12,76-19-25,16-11-8,8-5 0,6-8-1,1-3-8,-3-3-6,-3 2 7,-8 0-2,-6 3 8,-8 5-1,1 9 2,-2 8 0,-2 6 1,0 3 0,0 0-1,0 10 1,3 16-1,6 10 0,7 5 0,7 4-16,5-2-74,5 2-141,1-5-72</inkml:trace>
  <inkml:trace contextRef="#ctx0" brushRef="#br0" timeOffset="184312.3143">10926 12901 413,'0'0'118,"0"0"-76,0 0 100,0 0-38,0 0-63,0 0-11,-3 22-12,3 5 9,0 3 19,0 2-13,3-3-19,-1-2-2,4-6-12,0-2 3,-3-7-3,0-4 2,1-6-1,-4-2 3,2 0 2,-2-2 0,0-13-6,0-3 0,0-5-1,0-1-8,0-4 1,-3-3-2,-4-1 10,-1-4-2,-1 4 2,-1-2 2,2 6-2,4 6-3,1 10 3,3 9 2,0 3-2,0 4 0,0 14 4,12 5 0,4 1-2,6 0 1,1-7-2,4-6-2,3-5 1,-1-6-2,0 0-17,-4-11-28,-1-6-2,-8-3 12,-4-1 11,-7 0 20,-5-2 6,0-1 2,0 0 17,-12 1 22,4 5-4,-1 7-1,5 5 10,2 6-20,2 6 14,0 25-18,6 12-8,5 7-2,2 0-6,-1-4-6,2-6-21,-1-8-37,4-6-63,-3-9-201,-3-9-35</inkml:trace>
  <inkml:trace contextRef="#ctx0" brushRef="#br0" timeOffset="184984.4097">11074 13526 30,'0'0'482,"0"0"-411,0 0-19,0 0 45,0 0-11,0 0-39,0 0-16,-40-32-19,34 15 5,-3-2-7,4-6 18,0 3-18,3 4 6,1 6-9,1 10 7,0 2-5,0 10 5,1 16 26,8 12 15,-3 5-16,-3 0-24,2-2 3,-1-6-8,2-3 5,3-8-8,1-8-2,5-6-4,3-8-1,9-2-8,6-15-14,9-10-49,2-3-50,1 0-156,0 5-289</inkml:trace>
  <inkml:trace contextRef="#ctx0" brushRef="#br0" timeOffset="185594.4394">10550 13779 814,'0'0'55,"0"0"-33,0 0 65,0 0-30,0 0-28,-53 93-10,32-54-2,0 0-12,3-2-5,-1-3-4,4-9-39,3-5-24,5-12-44,2-8-204</inkml:trace>
  <inkml:trace contextRef="#ctx0" brushRef="#br0" timeOffset="185752.5368">10376 13839 916,'0'0'62,"0"0"-11,0 0-30,128 76 25,-68-55-23,6-9-23,4-9-51,0-3-131,-11-5-485</inkml:trace>
  <inkml:trace contextRef="#ctx0" brushRef="#br0" timeOffset="186465.5013">10877 11926 245,'0'0'344,"0"0"-271,0 0 43,0 0-47,0 0-7,-15 88-2,-10-16 0,-9 14-36,-15 7-10,-10 2 6,-3-4 0,2-9-12,11-14-8,13-16 0,15-15-28,16-18-45,5-14-123,13-5-380</inkml:trace>
  <inkml:trace contextRef="#ctx0" brushRef="#br0" timeOffset="186966.837">12127 12385 607,'0'0'201,"0"0"-187,0 0 25,0 0 45,0 0-36,0 0-25,-7-48-23,7 16 0,-3-7-1,-1-4 1,-2-5-1,-3-2-4,-3 1-15,3 7-12,-2 11-26,1 14-33,1 16-38,0 1-35,3 6-131</inkml:trace>
  <inkml:trace contextRef="#ctx0" brushRef="#br0" timeOffset="187294.6075">11901 12187 811,'0'0'24,"0"0"-24,0 0 11,0 0 32,0 0-35,21-76-8,1 43-14,5-6-24,-2-3 12,-4-5 20,-2 0 6,-3 0 1,-6 9-1,-6 11 0,-1 14 11,-1 13 27,2 10-3,2 25-4,6 15 38,3 9-40,6 3-23,12 0-6,10-1-13,11-7-87,1-11-225</inkml:trace>
  <inkml:trace contextRef="#ctx0" brushRef="#br0" timeOffset="187889.8278">12163 12794 731,'0'0'49,"0"0"-42,0 0 2,0 0 70,0 0-15,0 0-12,3 48-29,5-12-2,1 3 10,-3 1-6,-5-3-4,1-2-14,-1-7-3,4-7-1,2-6 0,11-5-1,6-8 1,10-2-3,13-6-9,8-17-31,6-2-42,3-3-141,-4 1-401</inkml:trace>
  <inkml:trace contextRef="#ctx0" brushRef="#br0" timeOffset="188932.6288">11124 13477 563,'0'0'69,"0"0"-55,0 0-12,0 0 112,0 0-54,0 0-53,-102 57 24,78-26 33,2-3 1,7-6-14,7-4-26,8-7-11,0-4-14,9-7-9,15 0-11,4-1-11,2-16-6,0-3-5,-4-4-36,-4 0-26,-7 0 31,-12 4 54,-3 8-41,-13 11 2,-19 1 58,-11 24 5,-6 13 0,-1 8 109,3 3 20,8 0-37,6-4-28,9-9-25,12-7-7,9-8-18,3-9-19,21-9-7,11-2-15,9-13-7,1-12-4,3-8-38,1-5-36,-3-7-11,-7-1 118,-9 3 9,-12 12 81,-15 19-39,-13 12-26,-31 18-13,-17 24-7,-8 9 4,-7 5-9,2-2-33,2-10-135,8-8-141</inkml:trace>
  <inkml:trace contextRef="#ctx0" brushRef="#br0" timeOffset="190384.7563">11552 12859 686,'0'0'117,"0"0"-85,0 0-11,0 0 74,0 0-13,0 0-41,33 62-20,-2-47-9,3-3-1,2-3-9,0-5 1,-2-4-3,-3 0-1,-5 0-6,-10 0-19,-8 0 13,-8 0 12,0 11 2,-18 17 8,-18 15 5,-10 14-13,-8 8-1,5 0-36,6-2-62,10-9-90,15-8-219</inkml:trace>
  <inkml:trace contextRef="#ctx0" brushRef="#br0" timeOffset="192344.3256">6830 13482 309,'0'0'462,"0"0"-388,0 0-25,0 0 29,-99-46 1,81 39 6,5 3-13,1 2-7,6 2-6,6 0-15,0 13-27,0 16-11,24 7 1,10 2 0,10-1-2,11-9-5,0-7-3,3-9 0,-3-9-9,-7-3-20,-6 0 4,-15 0 0,-14 0-10,-13 0 14,-16 19 11,-29 25 13,-13 18 0,-7 13-1,6 6-2,11-5 1,17-9-53,16-12-104,13-17-172</inkml:trace>
  <inkml:trace contextRef="#ctx0" brushRef="#br0" timeOffset="194495.8005">10166 11937 755,'0'0'101,"0"0"-42,0 0-4,0 0 17,0 0-2,0 0-10,4-90-33,-4 51-7,0-6 0,0-6-1,-7-7-8,-2-6-6,0-7 1,3-7-5,0-5-1,3-3-2,0 3-5,0 4 4,3 12-1,0 15 4,0 14 0,0 14 3,0 11-4,0 6 1,0 3 0,0 1 0,4 2-2,7-1 0,8 1 2,5-2-4,6 0-11,6-3-8,4-1 11,9-4-2,7-2 3,15 0 2,17-5 9,12 0 0,11-5 0,8-2-30,5-2 2,5-3 10,3 3-33,-2 0 32,-1 2 15,1 4 1,1 3 3,-4 3 2,-3 0-2,-5 4 0,-10-2 0,-7 2 1,-14 0 5,-14 3 1,-16-1-6,-14 2 8,-11 1-2,-11 2-6,-7 0 1,-5 1-2,-5 3 0,-4-1 2,-1 1 3,0 0 21,0 0-3,0 8-20,0 16-1,0 15 8,0 14-3,0 13 12,0 13 2,8 9-11,2 10-5,-1 4-5,-1 1 1,-1-6 1,3-8-2,3-10 0,-4-11-1,2-12-3,-3-10 4,-5-8 0,-2-8 2,-1-8-1,-1-5 1,-18-3 0,-7-3 8,-7-1 8,-8-1-9,-7-2-3,-9-2-1,-12 1-5,-16 0 0,-15 2-1,-16 2 1,-23 2 0,-14 3 1,-16-1 3,-13 2-4,-6-1-5,1 0 5,4 4 1,1 1 0,18-1 4,15-1 12,20-1 4,28-3-6,29-4-4,26-2-11,25-8-3,21 0-38,6-10-97,30-19-28,18-11-372</inkml:trace>
  <inkml:trace contextRef="#ctx0" brushRef="#br0" timeOffset="195215.5546">11491 9894 663,'0'0'116,"0"0"-43,0 0-14,0 0 34,0 0-10,0 0-26,-51-68-45,55 60-11,7 0 5,-1 2 2,-1 3-1,-5 1 4,-2 2-1,-2 0 1,0 0 8,0 0-12,0 0 0,0 0 0,0 0-3,0 0 0,0 0-3,0 0 1,0 0-2,0 0 1,0 0-1,0 0 1,0 0-1,0 0 2,0 0 2,-2-2-4,-1 2 0,2 0 4,1 0 1,-3 0 6,3 0 4,0 2-6,0 25-8,15 21 5,0 15 14,4 6-12,-2 1-8,-7-4 0,-2-7-13,-2-11-17,-5-16-172,-1-16-703</inkml:trace>
  <inkml:trace contextRef="#ctx0" brushRef="#br0" timeOffset="197281.3299">7077 15298 525,'0'0'161,"0"0"-64,0 0-27,0 0 14,-82 1 6,75-7-14,2-7-10,5-8-45,2-8-21,20-9 0,17-2 0,9 6 0,7 12-2,8 22 2,-4 10 2,-5 36 2,-12 18 7,-14 8-7,-17 5-3,-11 1-2,-15-3 1,-18-7-3,-8-8 2,-5-11 1,0-10 12,-5-11 10,5-13 7,7-11 1,5-4-12,12-13-18,5-16-13,8-5-10,9 1 5,8 3 8,20 10 4,9 13 5,10 7 1,8 5 1,3 20 8,2 3-7,-4 0 2,-2-5-2,-5-8-2,-4-9 0,-5-6 3,-4-6-3,-6-21-7,-6-8-20,-9-9-35,-8-3-76,-4-5-177</inkml:trace>
  <inkml:trace contextRef="#ctx0" brushRef="#br0" timeOffset="199880.789">16287 10718 960,'0'0'21,"0"0"-19,0 0-2,0 0 0,0 0 6,0 0 20,-9-71-17,20 48-8,-1-4 0,0-4 3,-2-3 4,-4-2-8,-2 0 1,-2 1-1,0 4 3,-11 7-2,-9 8 0,-9 11 0,-4 5-1,-4 7 1,-2 14-1,2 7 0,4 3 1,11 5-1,5 3 0,11-1 3,6 0 0,2-3-1,22-5-2,8-6-1,9-1 1,4-4 0,4 6 0,-2 0 1,-6 6-1,-13 4 1,-14 3-1,-14 3 0,-2-1 2,-28-2 0,-11-7 2,-7-6-1,-5-8 13,1-8-3,6-9-3,10 0-1,11-23 3,13-12-12,12-11-23,0-8-30,22-4-29,8 1-146,5 7-176</inkml:trace>
  <inkml:trace contextRef="#ctx0" brushRef="#br0" timeOffset="200617.8362">17770 10419 721,'0'0'201,"0"0"-169,0 0-32,0 0 6,0 0 46,0 0-30,-64 89-15,64-54-5,14 1 6,5-3 8,4-3-5,3-4 7,0-5-7,0-3 1,-2-1-4,-3-3-2,-8 3-6,-6 3 5,-7 1 10,0 5 9,-16 1 1,-10-1-5,-7-2-1,0-4-5,0-7-4,3-6-10,5-7-8,4 0-58,8-20-87,3-10-258</inkml:trace>
  <inkml:trace contextRef="#ctx0" brushRef="#br0" timeOffset="200788.6859">17754 10377 1113,'0'0'96,"0"0"-76,98-49-6,-38 31 28,10 2-42,6 4-23,2 5-168,-13 3-331</inkml:trace>
  <inkml:trace contextRef="#ctx0" brushRef="#br0" timeOffset="201459.4964">19629 10467 880,'0'0'78,"0"0"-12,0 0 7,0 0-49,0 0 33,0 81-11,0-35-31,0 2-3,0-4 8,0-6-1,0-4-7,0-7-10,-4-8 1,-5-4-3,-2-7 0,1-5-7,2-1-11,5-2 0,3 0-9,0 0-25,19 0 4,10 0 32,10-6 8,3-1-29,-2-3-47,0 0-16,-6-3 20,-5 2 31,-11-2 11,-5 2 27,-8-2 11,-4 5 38,-1 4 60,0 4 30,0 7-21,0 21-50,-8 15-8,0 8-23,2 6-19,0-2-7,4-4-21,2-6-120,0-10-137</inkml:trace>
  <inkml:trace contextRef="#ctx0" brushRef="#br0" timeOffset="202027.1568">21018 10328 839,'0'0'159,"0"0"-159,0 0-4,0 0 4,94 8 2,-43-2 6,4-5-8,2-1-18,-4 0 3,-6-4-3,-13-9-6,-10-2 7,-12-1 10,-12-1 7,0 1 2,0 7 36,-6 5 26,1 4-20,-1 2 3,0 22-11,-2 13 14,-3 14-7,2 10-31,-3 8-9,0 1-3,-1-1-5,1-5-59,0-7-78,3-8-136</inkml:trace>
  <inkml:trace contextRef="#ctx0" brushRef="#br0" timeOffset="202737.3732">23071 10497 840,'0'0'69,"0"0"7,0 0 66,0 0-75,0 0-10,21-73-15,13 66-29,10 4-10,5 3-3,0 0 0,-4 15-5,-8 11 0,-12 11-12,-13 6-7,-12 7-6,-7 0-11,-28 0 3,-10-5 6,-4-3 2,6-5 29,9-4 1,16-8 37,15-4 7,3-7-18,36-4 5,20-4-3,16-6-26,13 0-2,5-8-84,2-11-105,1-4-303</inkml:trace>
  <inkml:trace contextRef="#ctx0" brushRef="#br0" timeOffset="206144.3333">16269 10555 798,'0'0'137,"0"0"-127,-101 94-10,59-46-9,3 3 8,6 0-69,12-3-220</inkml:trace>
  <inkml:trace contextRef="#ctx0" brushRef="#br0" timeOffset="210976.82">16271 11937 801,'0'0'90,"0"0"-40,0 0-17,0 0 32,0 0 40,0 0-54,0 0-37,0 0 4,-2-80-12,2 45 0,0 0-1,0-5-2,0 2-3,-4 1-3,-4 1 0,-1 8-23,-1 6-23,4 9-50,0 11-19,1 2-115,-3 1-357</inkml:trace>
  <inkml:trace contextRef="#ctx0" brushRef="#br0" timeOffset="211234.5862">15998 11755 501,'0'0'365,"0"0"-275,0 0-69,0 0 16,0 0 4,-2-94-24,28 58-17,0-3 1,3-3-1,-1-2 0,-3 1 2,-3 3 2,-6 12-4,-7 12 3,-1 14 0,0 2-3,3 22-1,6 18 1,5 10 0,4 8-19,7-3-90,0-3-319</inkml:trace>
  <inkml:trace contextRef="#ctx0" brushRef="#br0" timeOffset="211845.8033">15782 12426 744,'0'0'169,"0"0"-125,-13 74-40,13-41 28,0 1 31,0-4-29,0-6-23,6-8-10,-1-4 1,-3-7-1,2-3-1,-4-2-3,0-2-19,0-20 14,0-9 1,0-7-3,-8-4 8,-2-2 0,-2 2 2,0 3 2,3 11 5,6 11 7,3 12-9,0 5 7,8 14 0,15 17 14,6 4 0,0 0-15,4-5-9,0-12-2,2-9-4,-4-9-29,-3-2-15,-7-20 5,-9-8-12,-4-6 19,-8-4 36,0 2 12,0 4 40,-11 8 2,3 11 4,3 12 0,5 3-10,0 25-31,0 14-11,13 10-6,5 1-1,6-3-54,7-4-91,2-10-129</inkml:trace>
  <inkml:trace contextRef="#ctx0" brushRef="#br0" timeOffset="212472.6412">17906 11889 78,'0'0'784,"0"0"-677,0 0-63,-17-87-7,16 49 25,1-7-37,0-3-22,-2-1-3,-1 3 0,-4 10-23,0 10-22,-4 15 1,-1 11-16,-3 0-49,-1 11-81,1 11 55,-1 0-7,2 2-11,3-3-31</inkml:trace>
  <inkml:trace contextRef="#ctx0" brushRef="#br0" timeOffset="212677.4247">17716 11658 130,'0'0'143,"0"0"1,0 0 2,0 0 33,0 0-67,0 0-42,-48-23-43,48-6-17,2-2-2,13-1-7,3-2-1,0 1 1,-2 1-1,-2 2 0,-4 8 2,-4 8 2,-1 12 15,2 2-6,5 24-6,4 16 1,7 6-8,7 5-7,2-3-91,7-3-201,4-6-285</inkml:trace>
  <inkml:trace contextRef="#ctx0" brushRef="#br0" timeOffset="213146.0453">17718 12196 930,'0'0'40,"0"0"-37,0 0 16,0 0 43,0 0 22,0 0-51,-11 82-21,7-45-6,1-2 0,3-4 7,0-6-13,3-5 3,15-7-1,7-9-4,8-4-13,9 0-25,6-17-64,8-7-29,2-6-221</inkml:trace>
  <inkml:trace contextRef="#ctx0" brushRef="#br0" timeOffset="218594.5582">17924 11487 629,'0'0'57,"0"0"37,0 0 42,0 0-59,0 0-26,0 0-4,0 0 4,-19 85 4,9-13-17,-3 21-8,-11 20 0,-10 14 5,-12 6-3,-5-3-17,0-16-15,9-24-5,11-26 4,12-28 1,14-20-8,5-16-63,20-14-138,20-24-102</inkml:trace>
  <inkml:trace contextRef="#ctx0" brushRef="#br0" timeOffset="219064.9365">19950 11879 1085,'0'0'79,"0"0"-32,0 0 38,-73-74-60,59 43-9,4-4-16,1-3-3,5-3-1,-1 0-10,0 4-11,1 1-13,-2 6-31,2 8-41,-2 11-12,-2 11-55,-4 2-136,-9 17-104</inkml:trace>
  <inkml:trace contextRef="#ctx0" brushRef="#br0" timeOffset="219318.6752">19578 11705 559,'0'0'118,"0"0"-31,0 0 9,0 0-18,11-97-65,5 62-10,1 1 5,0-4 9,0 1-2,1 1 28,-2 4-5,-1 8 12,-1 13-10,0 11-30,3 1-10,5 30 1,2 11-1,1 12 0,1 5 0,1 5-69,1-1-20,-3 1-99,-1-8-414</inkml:trace>
  <inkml:trace contextRef="#ctx0" brushRef="#br0" timeOffset="219657.0999">19692 12315 950,'0'0'68,"0"0"-51,0 0 4,0 0 51,-18 94-25,15-56 19,0-1-49,1-3-15,2-5 9,0-5 6,0-7-4,12-7-5,9-7-6,10-3-1,10-4-1,9-15-30,6-3-84,4 1-77,-1 4-212</inkml:trace>
  <inkml:trace contextRef="#ctx0" brushRef="#br0" timeOffset="220634.6451">19935 11519 327,'0'0'93,"0"0"-20,0 0 3,0 0 39,0 0-20,0 0-13,19-61-22,-19 71-14,0 23-9,0 23 2,-12 17 0,-6 11-1,-5 6-3,-3 6-12,-3 0-9,-3-1 9,2-3 2,5-13-13,4-11-3,5-12-4,8-12-3,4-12-1,2-9 2,2-10-3,0-7-8,0-5-41,0-1-40,2 0-9,4-7-51,0-7-144,1-2-220</inkml:trace>
  <inkml:trace contextRef="#ctx0" brushRef="#br0" timeOffset="221495.131">21245 11778 745,'0'0'85,"0"0"20,0 0 10,0 0 4,0 0-52,0 0-7,-8 36-21,8-36-3,0-7-7,0-13-10,0-13-19,0-6 1,0-8-1,0-1-11,-1 1-2,-8 5-19,0 4 12,-6 10-7,0 10-27,-6 9-47,-3 9 11,-3 0-4,-1 13-34,0 5-67,1-1 67,2 0-16,2 0 19,7-3 20,0-2 105,2-4 99,5-2 44,0-4 28,3 0 23,2-2-61,1 0-40,3 0-13,0 0 8,0-13-34,4-7-37,15-4-14,8-7-3,2-5 0,1-3-6,-3-1-1,-7 4-3,-9 7 7,-7 9-1,-4 9 3,0 8-1,0 3-8,0 24-4,4 19 11,6 15-4,10 8-47,10-3-34,9-6-100,9-2-303</inkml:trace>
  <inkml:trace contextRef="#ctx0" brushRef="#br0" timeOffset="222084.3467">21118 12478 847,'0'0'84,"0"0"-62,0 0 64,0 0-28,0 0-36,0 0-4,69 0-2,-38-6-16,5-5 0,-2-3-6,-2 0-6,-9 2 0,-7 3 5,-9 6 3,-6 3 3,-1 4 1,0 23 10,0 14 20,-12 11-16,2 3-12,1 2-2,3-6-17,2-8-68,4-6-99,0-12-436</inkml:trace>
  <inkml:trace contextRef="#ctx0" brushRef="#br0" timeOffset="222832.8832">21216 12269 551,'0'0'76,"0"0"30,-40-83 0,25 65 9,5 7-36,0 4-19,5 5 1,5 2-22,0 0-17,0 23-5,9 13 3,7 14 7,7 12-5,-4 7-3,2 5 5,-6 1 4,-6-5-16,-5-8-10,-4-12-2,0-8 0,0-12 0,0-10 3,0-10-3,11-10-3,8-4 0,11-19-5,10-8-3,8 0-4,4 2-18,-6 5-18,-4 5-26,-5 6-15,-12 5-35,-9 4-203,-10 1-212</inkml:trace>
  <inkml:trace contextRef="#ctx0" brushRef="#br0" timeOffset="223248.5472">21185 12330 489,'0'0'59,"0"0"17,0 0 24,0 0 7,0-73-39,0 69-26,0 2-4,2 2-8,1 0-2,1 9 1,2 13 2,1 11 0,-1 10 13,0 11-22,-3 5-2,1 5 18,-4-5-29,0-7-6,0-8-1,0-9 0,0-8 1,0-10-3,0-10 0,11-7 0,7 0 4,11-10-4,10-10-2,7-1 0,6-1-19,0 1-29,-3 3-46,-5 4 24,-11 3-59,-14 5-214</inkml:trace>
  <inkml:trace contextRef="#ctx0" brushRef="#br0" timeOffset="223666.6789">21166 12236 491,'0'0'62,"0"0"20,0 0 43,0 0-48,0 0-53,0 0-10,-9 49 17,10-9 9,1 10-9,-1 8-3,1 1 10,-2-1 24,1-7-42,4-10-14,2-10-2,2-8 1,2-10-3,5-7-2,4-6-3,5 0-5,6-7-14,7-8-42,5-2 11,5 1-60,1 1-96,-7 3-97</inkml:trace>
  <inkml:trace contextRef="#ctx0" brushRef="#br0" timeOffset="225415.5931">21352 11453 441,'0'0'67,"0"0"-9,0 0 18,0 0 74,0 0-63,0 0-38,0-13-18,0 13-10,0 0-15,0 0-6,0 0 0,0 8 0,0 29 0,0 29 8,0 29 33,-6 17-7,-10 14-16,-2 0-8,3-6-9,0-9 63,6-19-37,4-17-25,1-19 5,4-19-5,0-15-2,0-15-1,4-7-9,7-11-86,8-21-98,6-11-624</inkml:trace>
  <inkml:trace contextRef="#ctx0" brushRef="#br0" timeOffset="225964.6056">23238 11805 928,'0'0'52,"0"0"-29,0 0 92,0 0-6,0 0-78,0 0 9,-78-54-17,78 39-9,0-3-12,0-4-2,0 1-4,0-1-1,0-3-10,0 5-5,0 5-11,0 7 14,0 8 11,0 0 0,-6 0-6,-1 0 2,-5 1-4,3 6-13,0 2-41,2-2-16,2 0-17,2-1-100,0-2-95</inkml:trace>
  <inkml:trace contextRef="#ctx0" brushRef="#br0" timeOffset="226281.4573">22888 11662 776,'0'0'44,"0"0"-24,0 0 100,0 0-61,0 0-48,-5-87-4,16 59-2,3-2-1,0 0-3,1 0 0,-2-3-1,0 2-2,-5 3 1,-5 8 1,0 7 0,-3 8 2,0 5 15,0 4 15,2 24-23,4 13 12,7 12-7,5 1-14,9 4-1,7-1-64,8-8-47,3-6-136</inkml:trace>
  <inkml:trace contextRef="#ctx0" brushRef="#br0" timeOffset="226746.1711">23093 12372 1145,'0'0'35,"0"0"-32,0 0-1,0 0-1,0 0 0,0 0 19,-20 68-13,15-33-1,2 2-6,-3-3 0,1-3 1,0-7 2,2-4-2,3-8 0,0-5 4,4-4 10,22-3-4,13 0-2,17-8-9,7-9-25,10 2-81,-2 2-23,-5 6-42,-9 4-36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6:35:07.8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4043 2326 655,'0'0'285,"0"0"-195,0 0 14,0 0-1,0 0-47,0 0-3,0 0-20,-36-74-26,36 51-1,9-2-5,12-1 2,6 4-2,4 4 0,5 8 0,8 10-1,9 3-1,5 25-5,2 11 6,-8 8 4,-15 4-2,-13 2-2,-15 5 4,-9 6-3,-6 2 0,-21 2 4,-9-5 5,-10-4-10,-2-8 1,1-4-3,2-10 5,12-11-6,9-9 2,5-10 1,8-7-8,1 0 5,-2-7-1,3-7 3,1-2-9,4 5 10,-2 3 0,3 2 5,2 4 4,1 2-6,0 0 0,0 0-3,0 0-2,0 0 0,0 0-1,0 0 3,0 0 2,0 0-2,0 0 0,0 0 1,0 0-1,-2 0 0,2 0-2,0 0 2,0 0 0,0 0 1,0 0-1,0 0 6,0 0-4,0 0 0,0 0-1,0 0-1,0 0 0,0 0-1,-1 0 2,1 0 0,0 0-1,0 0-2,0 0 1,0 0 1,0 0 0,0 0 0,0 0 3,0 0-3,-2 0 0,2 0-4,-1 0 1,1 0 3,0 0-2,0 0 2,0 0 2,0 0-1,0 0 0,0 0 5,0 0-4,0 0 1,0-3 0,0-4 2,0-2-4,0 0-1,0 2 0,17 3-2,15 4 1,14 0-2,20 4 3,10 13 9,0 5-9,0 0 2,-18 1-2,-10-1 0,-15-5 0,-11-3-7,-11-7 7,-7-5-18,-2-2-20,-2-3 16,0-21-11,0-13-101,0-9-92,16-8-192</inkml:trace>
  <inkml:trace contextRef="#ctx0" brushRef="#br0" timeOffset="763.0838">6670 2138 932,'0'0'169,"0"0"-66,0 0-13,0 0-43,0 0-8,0 0-18,-46-5-11,44 21-5,2 5 0,0 4-1,0 5 8,11 0-5,13-2-1,7 0-3,5-4 3,10-2-2,2 4 1,1 0-4,0 2 4,-7 3-5,-9 0-6,-14 0 6,-10-4-1,-9-2 1,0-2 0,-16 0 0,-15 0-3,-13-4 2,-3-7-7,-1-9-28,7-3-31,10-15-63,10-20-273</inkml:trace>
  <inkml:trace contextRef="#ctx0" brushRef="#br0" timeOffset="957.2459">6670 2145 1112,'0'0'125,"0"0"-52,0 0-25,0 0-13,84-36-24,-17 21-1,16-2-10,7-1-8,7-1-66,4-1-167,-7 3-468</inkml:trace>
  <inkml:trace contextRef="#ctx0" brushRef="#br0" timeOffset="1815.64">9120 2095 961,'0'0'173,"0"0"-59,0 0-18,0 0-33,0 0-28,0 0-21,-14-11-14,14 49-8,3 17 8,6 9 2,-3 1 5,-1-2-4,-1-2 2,-4-5-2,0-5-2,-7-11-1,-7-11 1,-2-12 1,1-9-2,2-8-3,1 0 1,3-18-2,6-4-6,3-2-5,0 2-17,16 5 7,8 6 13,6 4 2,0 2 7,-2-1-1,-1-3 1,-9 2 2,1-3 0,-7 0 1,-3-1 0,-5-3 4,-2 3-2,-1 3 2,-1 5 2,0 3 6,0 1-7,0 26-4,0 14-1,0 12 3,0 4 2,0-1-5,2-4-9,7-6-91,9-4-188</inkml:trace>
  <inkml:trace contextRef="#ctx0" brushRef="#br0" timeOffset="2425.2607">10542 2235 791,'0'0'135,"0"0"-27,0 0 34,0 0-54,0 0-37,0 0 5,-51-36-9,51 36-18,0 0-9,0 0-13,0 0-7,21 0 0,23 0 8,16 0-4,9-2 0,1-8-4,-9-1-1,-10-5-8,-11 2-1,-10 1-3,-11 3 12,-8 5 1,-8 2 0,-3 3 0,0 0 7,0 6-7,-2 21 3,-10 14 0,-2 14 0,0 7 2,6 2 1,3 4-6,2 1 1,3-2-1,0-10-7,0-10-58,8-15-110,3-10-447</inkml:trace>
  <inkml:trace contextRef="#ctx0" brushRef="#br0" timeOffset="3127.0849">12007 2181 258,'0'0'155,"0"0"-28,0 0 52,0-73-32,0 54-34,0 4-3,0 1 0,0 6-24,0 2-39,0 4-2,0 2-1,0 8-25,0 27-12,-2 21-5,-1 22 11,3 11 7,0 5-6,3 0-1,19-13-9,11-13-2,5-20-1,4-19-2,4-14-1,-4-15 1,-2-2-4,-6-26-3,-5-8 7,-10-11 0,-13-2-1,-6-1 0,-11 5-2,-23 12 4,-14 16 0,-8 17-3,0 5-2,1 26 5,9 7-14,13 3-14,8-1-68,16-7-91,9-6-186</inkml:trace>
  <inkml:trace contextRef="#ctx0" brushRef="#br0" timeOffset="4067.1316">13167 2044 764,'0'0'164,"0"0"-6,0 0-29,0 0-39,0 0-30,0 0-14,0-37-23,0 50-23,8 23 1,2 16-1,7 9 16,-4 1 3,2 0-9,-6-3-2,2-4 0,-1-7-3,-6-7-1,1-13-2,-2-8-1,-3-10-1,1-7 0,-1-3-2,0 0 2,2 0 0,-2 0-1,0 0-1,0 0-7,0 0 1,0 0-4,0 0 3,0 0 0,0 0 2,0 0 2,1 0 0,-1 0 4,2 0 1,-2 0 0,0 0 1,0 0 0,0 0 0,0 0 2,0 0 3,0 0 1,0 0-1,0 0 6,0 0-9,1 0 2,-1 0 1,0 0-5,0 0 0,0 0 0,0 0-1,0 0 0,0 0-1,0 0 1,0 0-1,0 0 1,0 0 1,0 0-1,0 0 0,0 0 0,0 0 1,0 0 1,0 0-1,0 0-1,0 0 0,0 0 0,0 0 1,0 0-1,0 0-3,0 0-1,0 0 0,0 0-17,0 0-23,0 0-63,5 0-154,14 0-341</inkml:trace>
  <inkml:trace contextRef="#ctx0" brushRef="#br0" timeOffset="4844.21">14289 2023 609,'0'0'192,"0"0"-34,0 0-47,0 0-1,-13-82-54,13 60-29,15 1-7,7 4-13,5 6-2,4 8 3,5 3-8,5 11 6,-4 21-6,-4 12 8,-14 7-3,-14 1 1,-5 0-4,-17-1 0,-14-7-1,-8-7-1,3-9-3,8-9 1,10-7 1,8-6-13,7-6 2,3 0 6,0-8 1,11-10-21,14-3 6,6 3 7,4 8 6,3 10 2,-1 0 1,-1 18 4,-2 11 2,-2 9 25,-10 1-4,-10 3 6,-12-1-12,0 1-9,-26-5 10,-18-3-15,-8-4 6,-2-8-7,2-6-1,13-7-1,9-7-4,14-2-32,13-14-80,4-18-93,38-10-436</inkml:trace>
  <inkml:trace contextRef="#ctx0" brushRef="#br0" timeOffset="5676.9823">16620 2352 479,'0'0'184,"0"0"-19,0 0-43,0 0-30,0 0 6,0 0-5,80-90-27,-63 63-30,-7-1 7,-1-2-21,-3 1 0,-6-1-6,0 0-4,0 5-12,-7 5-5,-11 6 5,-6 7 1,-6 7-1,-6 0-2,0 13-2,3 6-1,8 4-16,7 3 0,9 6-12,9 3 8,0 6 13,20 0 5,14 1-2,9 2 9,8 0-5,3 4 3,-5 0 1,-1 1 1,-11-5 0,-12-9 0,-16-6-4,-9-6-6,-26-3 10,-22-6 9,-12-8-1,-4-6 3,6 0 5,6-9 7,13-13-6,12-8 1,14-6 3,10-11-20,3-2-1,22-4-11,17 5-18,11 6-29,8 4-84,4 4-96,5 3-334</inkml:trace>
  <inkml:trace contextRef="#ctx0" brushRef="#br0" timeOffset="6337.0441">18521 2116 594,'0'0'158,"0"0"3,28-79-44,-25 51 22,-3-3-54,0 0-27,-8 3-18,-15 4-7,-10 7-11,-12 10-11,-9 7-9,-7 3 1,1 22 1,5 12 1,12 8-5,12 4-3,11 1 0,17-4-2,3-8 3,13-7-4,17-8 3,8-12 3,4-11-10,1 0 2,-3-21-3,-1-7 4,-5-4 7,-5-4-6,-7 2 5,-8 5 2,-4 6 2,-7 12 2,-3 6 12,0 5 4,0 19-21,0 21-10,0 19 10,-5 11 13,2 8-6,2 5 0,1 0-5,0-4-2,0-9 4,4-16-4,-1-17 0,-1-16-6,-1-11-19,2-10-48,3-10-40,3-22-159</inkml:trace>
  <inkml:trace contextRef="#ctx0" brushRef="#br0" timeOffset="6871.0808">19844 1923 699,'0'0'167,"0"0"-103,0 0-9,0 0 1,0 0 7,0 0-2,-60 82-10,60-60-7,4 1-7,18 3-11,8-3-1,5 3-1,5 0 0,-1-3-13,2 1 3,0 2-8,-5-2 0,-3-1 0,-8 2-5,-10-1 0,-7 0-1,-8-2 0,0-1-1,-5-1 2,-14-3 2,-8-4 2,-5-2-4,-3-3 0,-2-5 1,1-3-2,3 0-14,6-21-32,7-11-63,6-10-150,6-1-366</inkml:trace>
  <inkml:trace contextRef="#ctx0" brushRef="#br0" timeOffset="7050.2106">19781 1960 826,'0'0'214,"0"0"-26,0 0-78,0 0-45,0 0-37,153-66-12,-64 46-5,5 0-5,-3-1-6,-11 0-4,-15 0-69,-10 3-208,-4 1-576</inkml:trace>
  <inkml:trace contextRef="#ctx0" brushRef="#br0" timeOffset="20139.1728">24802 2825 877,'0'0'49,"0"0"45,0 0 35,0 0-23,0 0-71,0 0-25,0 0-9,-15 83 8,12-22 17,1 1 6,1-7-15,1-7-12,0-7-1,0-9-2,0-11 2,0-8-2,0-8 2,0-5-3,0 0 6,1-9 1,-1-16 3,2-14-11,-2-7-3,0-11-6,1-6-3,-1-3 2,3 0 0,0 9 1,0 19 7,-1 14 2,-2 12 1,0 12 4,0 0-5,4 19-10,2 14-5,6 11 15,2 0 2,5-3 0,5-4 0,2-8-2,6-6 2,-1-10-2,0-10 2,1-3-4,-4-3 1,-2-16 1,-4-5-14,-4-4 6,-5-7-4,-4-5 6,0-1 6,-4 6 0,-4 8-3,-1 13 6,0 10-3,0 4 0,0 7-6,0 21-4,-3 7 10,-1 8 3,2-2 6,2-6-4,0-4 0,15-6-3,7-5-1,8-6-1,8-4 2,7-7 0,4-3-2,0 0-6,-3-8-5,-1-8-7,-6-4-13,-3 0 0,-7-2-7,-3 0 20,-10-3 12,-4 1 6,-8 0 0,-2 2 10,-2 1 6,0 2 21,-9 5-2,-9 6-9,-6 6-9,-4 2-9,-2 9-4,-1 15 5,7 8-2,1 7-3,10 3-3,7 0 0,6-5 1,0-6-2,2-9 0,9-8 0,3-5-1,4-9-6,3 0-8,3-16-5,-1-12-15,1-7-45,-7-5-6,-5-2 35,-3-1 22,-6 4 6,-2 6 17,-1 12 6,0 12 8,0 7 34,0 2-5,-1 9-34,-4 12 0,2 7 4,3 3 28,0-1-18,5-1-9,15-2-1,10-6 11,6-5-3,5-8-6,0-6-2,-1-2-3,-5-2-4,-10-15-5,-7-4-21,-10-5-25,-6-4 12,-2 1 32,0 3 2,0 7 5,-5 8 8,2 5 24,0 5 21,3 1-15,0 0-20,0 6-18,6 16 1,15 8 16,4 5 9,8 1-10,1-4-3,3-4-6,-1-2-4,0-7-3,-5-5 0,-4-4-3,-4-10-38,-6 0-120,-5-4-32,-4-14-395</inkml:trace>
  <inkml:trace contextRef="#ctx0" brushRef="#br0" timeOffset="20296.3524">26215 2780 534,'0'0'301,"0"0"-186,0 0-22,-94 43 33,49 4-44,-4 8-32,4 1-30,3 0-14,9-7-6,5-4-60,13-7-197,9-11-543</inkml:trace>
  <inkml:trace contextRef="#ctx0" brushRef="#br0" timeOffset="20705.9366">26875 2952 1072,'0'0'67,"0"0"-26,0 0 16,0 0 7,0 0-34,0 0-30,20-30-12,16 24 2,5 1-57,-2 2-90,-7 3-84,-13 0-305</inkml:trace>
  <inkml:trace contextRef="#ctx0" brushRef="#br0" timeOffset="20852.8779">26966 3132 118,'0'0'711,"0"0"-641,0 0 61,0 0-17,0 0-95,108-8-19,-62-5-106,-4 1-344</inkml:trace>
  <inkml:trace contextRef="#ctx0" brushRef="#br0" timeOffset="21417.3989">25027 3745 493,'0'0'539,"0"0"-470,0 0-44,0 0-2,127-27-1,-48 13-13,9 2-3,3 2 1,-8 5 0,-12 3-7,-18 2-16,-18 0-59,-25 5-71,-10 6-101,-28 3-113</inkml:trace>
  <inkml:trace contextRef="#ctx0" brushRef="#br0" timeOffset="21577.0875">25057 3862 22,'0'0'869,"0"0"-753,0 0-55,0 0 26,0 0-22,0 0-5,73 44-29,28-44-27,17-11-4,11-5-1,-1 0-29,-9-1-77,-18-1-388</inkml:trace>
  <inkml:trace contextRef="#ctx0" brushRef="#br0" timeOffset="158035.2945">4471 4071 928,'0'0'106,"0"0"11,0 0-6,0 0-45,0 0-3,0 0-36,0 0-23,-27-108 4,18 59-6,-3-6-2,-1-7 8,-1-1-8,-2 3-2,4 14-1,0 13-2,8 15-10,1 11-13,1 4-18,2 3-6,0 0-82,-1 10-47,-2 7-7,-5 3-184</inkml:trace>
  <inkml:trace contextRef="#ctx0" brushRef="#br0" timeOffset="158335.1589">4150 3730 609,'0'0'188,"0"0"-78,0 0-19,0 0 95,0 0-124,0 0-15,-43 2-24,43-22-9,2-11-5,12-9-9,7-9-6,2-3 1,-1 3 4,2 5 1,-9 11-1,-5 15 3,-4 10 0,-4 7-2,-1 1 0,7 0-4,8 12-8,8 12-2,10 4 13,3 1-2,1-6-37,1-3-72,-2-4-60,-3-3-166,-3-5-197</inkml:trace>
  <inkml:trace contextRef="#ctx0" brushRef="#br0" timeOffset="160049.4306">4084 4367 837,'0'0'63,"0"0"-13,0 0 2,0 0-16,5 82 23,10-37 13,1 2-33,-4-4-10,3-3-7,-4-8-3,-2-6-6,1-6-9,-4-6-4,-3-6 2,-3-4-2,0-2 3,0-2-1,0 0-2,0-20-3,-6-11-19,-13-9-9,-2-6 18,3-4 2,0 5 0,3 6 7,2 9-5,7 12 9,1 8 0,2 6 4,3 4-4,0 0-3,0 0 2,0 8-2,14 8 3,5 1 11,6-2-7,2-2-1,1-6-1,2-3 0,-1-4-2,3 0-1,-7-7-3,-3-8-14,-3-6 0,-5-1-3,-4-1 6,-4 1 0,-5 0 13,-1 2 1,0 7 2,0 4 5,0 8 11,0 1 2,0 0 0,0 6-19,0 17-1,3 7 1,8 8-1,7 2-6,-3 1-63,1-1-58,-1-7-140,-2-3-299</inkml:trace>
  <inkml:trace contextRef="#ctx0" brushRef="#br0" timeOffset="160686.1581">4404 4896 870,'0'0'39,"0"0"1,0 0-3,0 0 4,0 0-15,0 0 2,3 7 8,6 27-2,1 8-14,-2 8-8,-2-4-5,3-5 0,1-5 1,2-8-1,6-7-5,0-7-1,6-9 0,4-5-2,8-6-6,7-21-13,8-8-1,1-6-84,-7-2-63,-4 4-332</inkml:trace>
  <inkml:trace contextRef="#ctx0" brushRef="#br0" timeOffset="162499.9803">4611 4716 409,'0'0'4,"0"0"-4,0 0-6,0 0 3,0 0 3,0 0-4,0 0-6,-16-82 9,14 72 1,-1-1 5,0 1 25,0 0 12,0 1 7,2 2-9,-2-1 1,1-1-2,1 1-14,-2-1 14,2 1 10,-1 1 11,-1 0 16,3 1-10,-3 4-9,3 0-9,0 2 14,0 0-16,0 30-18,0 21-16,0 19 16,0 16-4,-9 7-15,-6-1-1,-1-6 2,1-11-8,6-15 2,3-10-4,3-13 3,1-11-3,1-6-2,1-8-17,0-5-38,0-3-83,3 15-65,28 4-447,8-6 641</inkml:trace>
  <inkml:trace contextRef="#ctx0" brushRef="#br0" timeOffset="163135.0467">6907 3850 1004,'0'0'48,"0"0"-14,0 0 50,0 0-15,0 0-11,0 0 2,-21-16-21,11-21-24,1-12-15,-2-9 7,-2-3-6,-2 2-1,-1 4-9,-1 6-14,1 9-3,7 10 4,-3 12-11,6 8-11,2 4-14,-1 5-44,4 0-27,-2 1-108,-2 0-220</inkml:trace>
  <inkml:trace contextRef="#ctx0" brushRef="#br0" timeOffset="163404.866">6622 3456 567,'0'0'242,"0"0"-187,0 0-21,0 0 37,0 0 11,0 0-29,-7-17-26,16-10-23,3-4-3,1-2 1,-2-2 0,2 0 0,-4 1 0,5 4-1,-1 5 0,-1 8-1,-2 8 6,2 9 10,-1 0-9,5 13-5,11 13 2,4 7-3,5 8-1,4 7-4,-4 6-96,-4 4-107,-6 1-554</inkml:trace>
  <inkml:trace contextRef="#ctx0" brushRef="#br0" timeOffset="163821.2251">6790 4468 529,'0'0'398,"0"0"-375,0 0-19,0 0 8,0 0 35,0 0 19,-11-34-29,11 41-15,0 9 4,3 8-2,0 5-1,-3 4 7,0 8-11,0 0-8,0-4 1,5-6-8,11-8 1,8-8-3,10-11-1,11-4-2,10-11-15,14-21-80,4-8-169</inkml:trace>
  <inkml:trace contextRef="#ctx0" brushRef="#br0" timeOffset="167166.0467">547 1227 641,'0'0'23,"0"0"-18,0 116 38,0-67 8,0 1-2,0-2-9,0-1-18,0-10-12,0-8-1,0-11-2,3-8 2,-3-6-6,0-4 3,3 0 6,-3-2 25,0-18 12,0-12-33,0-7-15,0-3 1,0 1 2,-3 7-1,0 3-3,-3 1 0,-1 1-3,2 0 3,-2-1-2,1 0 2,0 0 0,-6 5 0,3 4-2,4 5 2,2 6 0,3 4 0,0 3-2,3 3 1,2 0 1,-5 0 1,0 0-1,0 0-2,0 0 0,0 0-1,6 8 2,6 6 0,6 4 1,-2 5 0,4 0 1,2 2 0,2-5-1,1-6 0,-1-5 4,0-6-4,1-3 3,-4 0 1,2-4-4,-1-11-2,0-4-1,-2 1-2,-2-2-7,-5 0 12,-3 2 2,-5-2 1,-5 3 1,0 0 0,0 3 3,0 5 12,-3 0-3,1 6-7,-1 2 7,2 1 0,-1 0-16,-2 21-13,0 11 4,-2 11 8,4 4 2,2 0 5,0-5-5,0-5-1,0-5 0,2-3-1,2-3-7,2-4-33,0-8-46,3-4-105,0-9-251</inkml:trace>
  <inkml:trace contextRef="#ctx0" brushRef="#br0" timeOffset="167785.2055">1320 1045 642,'0'0'123,"0"0"-31,0 0-19,0 0-13,0 0-23,0 0-21,-16 1-13,16 17-2,1 3 3,14 2 0,0-1-1,9-4-2,3-3 1,1-6 1,5-1-2,-3-8-1,-5 0-6,0 0-11,-7 0-1,-6-6 6,-3 3 12,-6 3 0,-3 0 1,0 0-1,0 14-6,-16 15 6,-5 13 5,-3 4-4,-1 2 0,1-6-2,10-2 1,4-8-11,8-6-62,2-11-126,0-10-178</inkml:trace>
  <inkml:trace contextRef="#ctx0" brushRef="#br0" timeOffset="168185.1751">1990 1013 767,'0'0'13,"0"0"11,0 0 80,0 0-43,0 0-36,0 0-25,-2-11-4,2 32-4,3 10 8,0 10 5,2 5 13,-5 4-2,0-2-6,0-7 7,0-6 7,4-10-9,7-6-5,10-5-2,13-7 1,18-7 4,12 0 5,11-16-18,4-8-32,-4-4-114,-1-6-334</inkml:trace>
  <inkml:trace contextRef="#ctx0" brushRef="#br0" timeOffset="176125.8241">7052 6393 855,'0'0'92,"0"0"-36,0 0 73,0 0-41,0 0-15,0 0-13,0 0-18,0-84-35,0 30-6,0-6 1,0-7 0,0-6 0,0-2-2,-14 2 2,-5 11 0,0 13-2,5 20 0,3 14 0,3 8 0,2 4-1,6 1-5,0 2-16,0 0-16,0 0-37,0 0-67,-3 6-50,0 7-157</inkml:trace>
  <inkml:trace contextRef="#ctx0" brushRef="#br0" timeOffset="176500.0008">6679 5877 492,'0'0'84,"0"0"-31,0 0 37,0 0 27,0 0-31,0 0-34,-33 11-2,33-11 5,0 0 1,2-8-22,14-16-15,14-13-15,10-12-1,10-9 0,3-7 5,-5 0-6,-9 6 1,-10 10-2,-12 14 4,-10 16 3,-5 12 4,-2 7 6,0 1-9,0 23-9,7 13-4,7 8 2,14 6 1,11 4-45,16 1-68,8 5-43,3 8-287</inkml:trace>
  <inkml:trace contextRef="#ctx0" brushRef="#br0" timeOffset="177248.5313">6985 7154 922,'0'0'17,"0"0"46,0 0 6,0 0-23,0 0-18,0 0 26,-12 91 2,18-50-17,-2 4-8,-1-6-16,0-2 1,-1-8 0,-1-6-7,-1-11-3,2-4-3,-2-8-3,1 0 6,-1-19-1,0-14-1,0-11-4,0-8 0,0-8-2,-6-3-12,-1-1 8,0 10-2,2 17-2,2 17 6,0 12 3,3 8 1,0 0-7,0 16 0,8 4 7,8 3 3,3-3 2,1-4-3,-1-5-2,6-9 0,1-2 0,4-10-4,4-14-12,-7-5-14,0-4-12,-8 2 15,-8 0 3,-5 4 14,-1 7 7,-3 7 3,-1 12 5,-1 1 19,0 15 0,2 21-2,1 10 9,1 8-6,4 0-16,2-5-6,1-4-2,1-8-1,4-5-10,5-6-55,1-6-136,2-9-326</inkml:trace>
  <inkml:trace contextRef="#ctx0" brushRef="#br0" timeOffset="178105.079">9553 4450 532,'0'0'135,"0"0"18,0 0-36,0 0-26,0 0 15,0 0-21,-19-23-33,15-12-33,0-12-12,1-9-3,-2-9 0,-1-6 0,-3-7-4,-1 2 2,2 7-2,2 12-1,2 16 0,-2 15-2,2 11-4,1 8 2,0 7-9,-2 0-37,2 6-21,-5 14-39,0 4 17,3-2-154,-1-2-55</inkml:trace>
  <inkml:trace contextRef="#ctx0" brushRef="#br0" timeOffset="178375.0712">9318 3955 302,'0'0'249,"0"0"-82,0 0-51,0 0-5,0 0-15,0 0-9,-35-6-27,45-18-45,8-9-15,4-10-1,0-3 1,-5-8 0,-2-5 2,-6 1-1,-3 4 0,-3 12 1,0 15 2,1 13 6,-4 11 9,0 3 8,0 11-27,0 26-3,6 21 1,5 15 2,6 8 0,10 2-73,8 3-88,5 3-299</inkml:trace>
  <inkml:trace contextRef="#ctx0" brushRef="#br0" timeOffset="178995.3239">9290 6475 724,'0'0'141,"0"0"-16,0 0 8,0 0-58,0 0-7,0 0-27,0-36-28,0 56-8,7 16-4,2 15 10,3 7 16,-6 5-7,0 1-7,-3-2-5,0-7-1,0-8-4,3-11 8,6-12-7,10-10-4,16-14-3,20-5-1,26-27-21,20-11-72,5-4-178</inkml:trace>
  <inkml:trace contextRef="#ctx0" brushRef="#br0" timeOffset="181565.1153">7049 3537 493,'0'0'35,"0"0"4,0 0 56,0 0 8,-3-84 14,1 67-38,-1 0-47,0 1-9,-1 5 20,3 4 2,-1 4-33,1 3 11,-4 0-11,-2 21-12,-11 26-15,-5 33 15,-12 31 9,-6 21 9,-5 15-7,-3-3-2,5-12-2,4-15-5,11-22-1,10-17-1,9-21 2,7-14-2,3-11 1,0-9 0,0-9 2,0-6-1,3-3-1,-3-5-1,0 0 0,0 0-4,0 0-55,0-15-71,0-4-47,0-6-341</inkml:trace>
  <inkml:trace contextRef="#ctx0" brushRef="#br0" timeOffset="182433.62">4437 3846 175,'0'0'63,"0"0"-8,0 0 3,31-91 1,-28 63 31,2-2-25,-2-1 0,1 4 37,-3 6-14,-1 7-27,0 5-6,0 6-7,0 3 1,0 0-40,0 24-9,-13 30-11,-7 31 11,-18 30 10,-7 20 10,-9 8-7,-2-2-11,3-12 6,6-17-6,8-19 7,7-13 19,9-14-5,5-11-21,4-11 8,5-10-8,1-9 0,0-8 0,5-4-1,3-6-1,0-3 0,0-2-2,0-2-14,0 0-19,0 0-22,0-4-19,9-18-116,10-8-296</inkml:trace>
  <inkml:trace contextRef="#ctx0" brushRef="#br0" timeOffset="186116.6985">7905 2306 390,'0'0'75,"0"0"-5,0 0 3,0 0 51,0 0-18,0 0-60,-34-44-22,28 38 24,2 2-10,1 1 14,0 2-26,1-1-13,1 2-13,1 0 0,0 0-7,0 9-5,0 7 11,0 7 2,6 0 1,8 1-1,3-5-1,4 0 0,4-2 0,5-4 4,0-5-3,-3-2-1,5-3 2,-10-3 0,-5 0-1,-8 0 3,-1 0-2,-5 0 1,1 0-2,-4 0 1,0 0 5,0 0 4,0 0 2,0 1-13,-16 14-2,-9 11 2,-7 9 0,-4 9 0,-1 5-1,1 5-63,5-4-35,7-7-332</inkml:trace>
  <inkml:trace contextRef="#ctx0" brushRef="#br0" timeOffset="188965.2638">3883 3282 507,'0'0'54,"0"0"-32,0 0 12,0 0 37,0 0 9,-40-92-34,28 58 4,0-6 21,1-12-52,-3-7-2,0-8-8,4-7 8,1-6-6,1-9-6,-1-3-3,-4 1-1,1 9 11,-1 12-5,4 11-4,-2 9 4,4 3-4,4 7 0,0 2-2,1 1-1,1 7 0,1 0 2,0 6-3,0 4 2,0 5-1,0 2 0,0 3 0,0 1 0,0 4-1,0 2 0,0 1 1,0 2-1,0 0-3,1 0 4,1 0-8,4 0 3,4 0 5,7 0-1,5 0 1,2 0-1,9 0 1,4 0-1,15-4 1,8-3 2,2 0-2,6 0 0,2 3 1,3 3 0,3-1-2,1 2 1,0-1-2,0-2-2,7-1 1,10 0 0,10-3 1,5 0 1,3 1 1,-6 0 0,-2-1 0,-4 0 0,2-3 3,2 2-3,5-2 2,3 0-2,-1 2-3,-3-1 2,-3 3 0,1 1 0,-11 2 1,-5 1 1,-11 2-1,-5 0 0,-5 0 2,1 0-2,6 0 1,5 2-2,5-2 1,7 0 0,-1 0 0,2 0 0,-4 0-1,-4 0 0,-4 0 2,-7 0-1,-2 0 0,3 0 0,-3 6 0,2-1 0,1 2 0,4-1 0,5-2 1,1 1-1,-4-4 0,-6-1-1,-5 0 1,-5 0 0,0 0 0,-7 0-1,-5 0 1,-6 0 0,-5 0 2,-3 0-2,-1-3 0,1 0 0,2-1 0,3 0 0,1 0 1,1-2-1,-4 3 0,-6-1 2,-6 4-2,-5 0 0,-7 0-2,-4 0 4,-3 0-4,0 0 4,-2 0-2,8 0 0,6 0 0,8 0 0,11-3 0,0 0 0,-4 0-2,1 0 1,-15 0 1,-7 1 0,-10 0 0,-1 1 0,-5 1 0,-2 0 1,0 0 4,0 0 2,0 0-4,0 0-2,0 0 1,0 0-4,0 0 1,0 0-3,0 13 2,-5 7 0,-2 2 2,4 5 0,1 5 0,2 5-1,0 8 1,0 8 1,0 14 0,0 12-1,0 12 2,-4 10 1,-4 9-1,1 0 2,1-7-3,5-11 1,1-14 1,0-9 1,0-10 0,3-4-1,4-9 0,-3 0-2,-2-7 1,-2-3-1,0-7-1,0-8 1,0-5 0,0-8 0,-2-5-1,2-2 0,-1-1 0,-2 0 3,-6 0 2,-3 0 1,-10 0-5,-8-1-1,-6-3 0,-6-1 1,-4 1-1,0-2 1,-5 2-2,-4 0 1,-3 0-3,-9 0 3,-5 1 1,-7 3-1,-3-2 0,-8 2 0,-10 0 0,-4 0 1,-5-1-1,-9 1 1,-1-1 1,-5-1-2,-2 1-2,-2 0 2,-4-1 0,-7 2-2,-6-1 2,6-2 0,-4 3 1,7 0 0,2 0-1,1 0 0,0 0 0,-1 0 0,-3 4-1,-6 2 0,2-2 1,-3 0 0,-1-1 1,12 0-1,5-1 0,5 3 0,12-1-1,3 2 1,2 1-1,3 1 1,-2 1-1,3 1 1,8-2 1,6 1-1,12-1 2,3-1-2,10 1 0,12-1 0,4-1-1,8 1 0,3 2-1,-4 1 2,1 3-1,-3 1 1,2-1 0,1-1-2,3-4 2,5-2 0,9-3 2,-1-2-1,5-1 0,2 0 2,1 0-3,0 0 1,3 0 0,0 0 0,-1 0 1,5-3-1,2 2-1,2-1 0,1 1 0,1 1 2,0 0-2,2-1-3,0-2-43,8-7-134,15-12-317</inkml:trace>
  <inkml:trace contextRef="#ctx0" brushRef="#br0" timeOffset="189507.7715">6473 401 269,'0'0'536,"0"0"-439,0 0-8,0 0-18,0 0-69,0 0-2,-1 108 0,2-26 5,8 8-3,0 9-2,-3 4-6,0-3-112,2-5-83,2-12-259</inkml:trace>
  <inkml:trace contextRef="#ctx0" brushRef="#br0" timeOffset="195934.9079">11082 3801 527,'0'0'90,"0"0"11,0 0-19,0 0-13,0 0-8,0 0-7,0 0-8,0 2-5,0-2 7,0 0-5,0 0-7,0 0-5,0 0-9,0-2-2,0-16-6,-2-10-10,-8-6-4,5-7 1,-1-5 3,0-6-4,0-1 0,-2-1 1,3 6-1,-1 10 0,3 11 1,0 10-1,0 9 0,1 5 1,1 3-1,1 0-2,0 0 0,0 0 0,0 0-2,0 0-1,0 0 2,0 0-4,0 0-3,0 0-6,0 0-9,0 0-21,0 0-28,0 0 2,0 0-24,0 0-50,-3 0-115,-3 0-152</inkml:trace>
  <inkml:trace contextRef="#ctx0" brushRef="#br0" timeOffset="196547.8615">10770 3378 389,'0'0'109,"0"0"-35,0 0 5,0 0 46,0 0-55,0 0-27,-13 0-22,11 0-5,1 2 7,1 0-1,0 0-2,-2-1 9,2 1-4,-1-2 4,1 0 13,0 0-9,0 0-11,0 0-1,0 0-4,0 0-7,0 0-4,0-2 0,0-9 1,0-3-7,4-6 0,8-3 0,1-2 0,5-8-6,0-1-1,3-1 2,0 3 5,-5 5-6,-5 7 6,-1 8 0,-4 2 0,0 2 0,-1 3 0,-2 2 0,-2 0 0,-1 3 1,0-3-1,0 3 1,0 0 3,0 0-2,0 0 6,0 0-8,12 13-1,6 14-6,12 11 6,11 5 1,9-1-7,7 0-93,1-2-73,-5-5-342</inkml:trace>
  <inkml:trace contextRef="#ctx0" brushRef="#br0" timeOffset="197568.4907">11070 4244 897,'0'0'20,"0"0"19,0 0-36,0 0 1,0 0 29,-6 94 5,12-57-14,6 0-3,-6-4 4,-2-5 4,-1-5-11,-1-5-4,-2-4-6,0-6 1,0-3-4,0-4 0,0-1 2,0-3 1,-2-19-8,-5-9-11,-2-9 0,-3-5 1,4-3 4,-2-3 2,0 6-1,4 10 3,4 12-3,2 13 1,0 10 3,2 0-9,17 9 2,6 8 8,3 1 2,1-4-2,-2-7 0,3-5-3,-5-2-11,-3-2-10,-8-12 6,1-4-5,-9-4 4,-3 0 4,-3-3 14,0 0 1,-3 6 10,-5 6 0,4 6 19,2 7 9,2 13-14,0 23-21,0 17-1,8 6-2,2 2 0,3-5-29,-2-2-44,4-4-83,0-3-265</inkml:trace>
  <inkml:trace contextRef="#ctx0" brushRef="#br0" timeOffset="197946.9451">11204 4785 637,'0'0'157,"0"0"-58,0 0-36,0 0-23,0 0-22,0 0 13,-12 99-6,12-63 22,0 3-13,12-9-8,5-9-7,6-5-9,12-10-3,11-6-7,12-9-2,8-21-34,2-9-95,-3-9-191</inkml:trace>
  <inkml:trace contextRef="#ctx0" brushRef="#br0" timeOffset="199595.3319">11352 4079 147,'0'0'205,"0"0"-142,0 0-2,0 0-5,0 0-15,0 0-7,0-15-9,0 15-1,0 0 2,0 0 8,0 0 15,0 0-9,0 0-10,0 0-10,0 0-10,0 0-3,0 0-4,0 0 3,0 0-3,0 0 1,0 0 0,-2 0-3,2-2 7,-4 1 10,1 0-6,1-1 3,1-1-9,-1 2 0,2-1-2,0 1 1,0 1-5,0-1-1,0-2-3,0 1 4,0-1-3,0 2 0,0 0-5,0-2 5,0 1-3,0 1-26,0 1-38,0 0-25,0 0-2,-1 0-50,-2 0 4,0 0-164</inkml:trace>
  <inkml:trace contextRef="#ctx0" brushRef="#br0" timeOffset="200402.0872">11149 3370 344,'0'0'28,"0"0"69,0 0-22,0 0 9,0 0 56,0 0-55,-2-30-25,-1 41-34,-1 16-14,1 8 10,1 9 0,1 5 2,-2 13-4,0 19 6,-3 18 15,-3 13 8,-4 9-15,1-2-11,-2-9-8,2-11-11,2-13-1,1-17-1,2-15 2,5-13-2,2-14-1,0-11-1,0-8 1,0-8-1,0 0-32,0-18-51,9-15-37,0-11-188,3-1-333</inkml:trace>
  <inkml:trace contextRef="#ctx0" brushRef="#br0" timeOffset="200831.9321">12113 3808 817,'0'0'92,"0"0"-16,0 0-2,0 0 34,0 0-36,0 0-14,0-25-29,0-8-21,0-9-7,0-4-1,-3-4-3,-3-3-13,-3-4-16,-3 1-15,-2 4 1,1 10-26,3 15 13,0 12 4,3 10-37,-5 5-121,2 0-80</inkml:trace>
  <inkml:trace contextRef="#ctx0" brushRef="#br0" timeOffset="201102.0377">11844 3429 645,'0'0'156,"0"0"-85,0 0-22,0 0-41,0 0-6,0 0-2,61-99 0,-40 69 1,0 4 0,-6 1-1,-2 8 0,-7 6 0,-4 9 0,2 2 0,-2 5 0,10 19 9,0 13-4,5 9-1,3 11-4,10 5-1,6 3-34,5-2 3,1 1-177,-4-1-449</inkml:trace>
  <inkml:trace contextRef="#ctx0" brushRef="#br0" timeOffset="201478.5262">12214 4407 851,'0'0'55,"0"0"-12,0 0 9,0 0-11,0 0 19,0 0 0,12 5-12,-7 22-2,1 10-11,-3 5-10,2 4 0,0 3-3,2-7-8,4-7 0,8-9-9,5-11-4,7-11-1,8-4-5,12-18-13,10-23-45,5-12-187,-4-6-586</inkml:trace>
  <inkml:trace contextRef="#ctx0" brushRef="#br0" timeOffset="213937.8013">11204 4824 529,'0'0'178,"0"0"-34,0 0-74,0 0 1,0 0-17,0 0-21,0 0-7,0 85 9,12-30-6,0 6 4,-2 1-8,1-1-11,-1-4 6,-4-6-16,-1-7 1,-2-8 12,-2-9-15,1-8-1,-2-9 2,0-5-3,0-5 1,0 0 0,0-4-1,0-19 0,-8-9-11,-5-6-9,2-6 1,-4-4-1,-2-3-8,-4-7-5,3-1-11,1-4 7,2 3 9,8 11 15,1 11 9,5 10 0,1 8 4,0 6 0,0 3 0,0 5 1,3 2 2,5 4 5,4 0 11,-1 15 13,8 12 6,-1 4-11,-1 3-15,2-3-4,-1-3-3,1-4 1,0-2-1,1-4-3,1-2 2,1-4-4,-2-4 2,-1-5-2,3-3-2,-4 0 0,0 0-7,-1-8-2,-3-9-3,-1-3 2,-2-1-2,-2-5-2,-1 0-3,-2-4 7,1 2 1,-2-1 8,-4 6 2,-1 4 1,0 5 1,0 4 2,0 4 13,0 5 4,0 0-7,0 1-1,0 0 4,0 0-7,0 17-3,0 14 3,5 12 9,-2 13 0,1 6 3,1 1-8,-1-4-2,2-6-6,-3-10-5,0-7-1,-3-8-29,3-10-148,0-7 47,-1-8-561</inkml:trace>
  <inkml:trace contextRef="#ctx0" brushRef="#br0" timeOffset="218268.0998">10360 1898 362,'0'0'77,"0"0"5,0 0-7,0 0 18,0 0 12,0 0-44,0-74-3,-2 70-7,2 3 1,-3 1-9,2 0 3,-2 0-13,0 11-33,1 34 0,1 26 0,-1 27 10,2 15 2,0 1-3,0-2-3,0-10-4,0-8 1,0-12 2,0-9-4,0-13-2,0-12 2,0-10 0,0-10-1,0-7 0,0-8-7,0-6-22,0-7-79,0 0-5,0-8 19,0-14-200,5-5-239</inkml:trace>
  <inkml:trace contextRef="#ctx0" brushRef="#br0" timeOffset="219624.9933">10354 1733 542,'0'0'3,"0"0"32,0 0 52,0 0 4,0 0-9,0 0-34,-18-33-26,18 32-1,0 1 4,0 0-7,0-2-1,0 1-11,10 0-6,14-2 0,13-2 1,15 1 5,16-2 9,11-1-7,12 4-1,10 2-6,11 1 4,11 0-2,9 0-3,4 1 0,0 5-1,-2-2 0,-15 1 1,-17-1-15,-24-1 7,-20-3-9,-18 0-1,-19 0 16,-6 0 2,-9 0 1,-5 0 4,-1 0 17,0 0 4,0 0-7,0-2-5,0 0-11,0-3-3,3 2-1,0-1 0,2 0 1,2-2-2,-1-1-1,5-1-1,3-3 0,4 1-1,5 1-4,2-1 0,-1 3 1,-5 0 1,-4 3 3,-6 4-1,-6 0 1,-3 0 1,0 0 2,0 0-3,0 0 1,0 0 1,0 0 2,0 3 0,0 5 2,2 7 2,4 2-1,2 3 1,0 3 4,1 4-5,0 5 1,4 6 3,1 13-4,2 10 4,1 11 0,-3 10-6,2 4 1,-3 0-2,-4-1 3,0-2-2,0-9-1,-2-1-1,1-1 1,-1-7 0,3-6 1,-2-7-1,0-13 0,-1-4 0,0-9 1,-4-3 0,0-6 0,-1-6 0,-2-2 0,1-2-1,-1-3 0,0 0-1,0 0 0,0-1-6,0 1 6,-3-1 0,-8-2 1,-3 2 0,-2-1 0,-1 2-1,-4 1 1,-1 2 0,-8 3 0,-7 6 0,-11 3 0,-12 4 0,-17 5 0,-14 4 1,-17 0-1,-9-2 0,-9 0 2,2-5 6,4-7-8,3-2 13,10-8-5,10-4 13,12-4-14,9 0-6,12 0 1,8-4 0,10-4-2,6 0 0,7 3-8,9 0 0,5 1-1,7 1-6,0 1 4,4-1 6,2-1-6,2-2-12,-1-1-22,2-3-11,3-2-124,0-7-129</inkml:trace>
  <inkml:trace contextRef="#ctx0" brushRef="#br0" timeOffset="220265.632">11370 2202 780,'0'0'30,"0"0"26,0 0 7,0 0 21,0 0-12,0 0-21,-24-25-33,24 25-7,0 0-11,0 10-1,0 7 1,16 1 0,1-2-2,4-1 0,2-5 2,3-3-2,0-4 6,0-3-8,-1 0 4,-4 0-22,-7 0 6,-4 0-5,-7 20 16,-3 17 5,0 17 1,-15 14 33,-16 10 2,-6 2-21,-4-5-6,5-11-4,9-19-3,11-17-2,16-14-68,0-14-136,13-8-547</inkml:trace>
  <inkml:trace contextRef="#ctx0" brushRef="#br0" timeOffset="220735.1251">11289 571 862,'0'0'12,"0"0"98,0 0-4,0 0-45,0 0-46,0 0-15,-6 57-3,15 3 3,-8 17-1,-1 4-8,0 0-209,-4-6-541</inkml:trace>
  <inkml:trace contextRef="#ctx0" brushRef="#br0" timeOffset="223584.9498">13570 3431 248,'0'0'109,"0"0"-42,0 0 24,0 0 2,0 0 48,0 0-42,-12 58-17,12-55-21,0-2 5,0-1-1,0 0-9,-1 0-12,-2 0-7,0-15-13,-2-10-15,1-9-7,-2-5-2,-3-6-1,0-1 0,-2-1 0,-2 1-9,3 6-7,1 12-10,0 13 10,4 9-1,-1 6-21,0 0-36,-4 0 32,1 10-18,0 3-13,1-1-8,-2 1-6,4 0 21,-1-1 44,-1 1 23,-1-3 0,3 0 39,2-4 34,1-2-7,1-2-5,2-2-10,0 0-4,0 0 8,0 0-12,0-11-30,12-10-13,6-7 0,0-3-5,3-4-13,-3-4 16,-3 0 0,-6 1 2,1 7 2,-5 8-1,-2 10-1,0 9 2,0 4 5,4 9-7,5 18 0,3 9 1,4 10 0,2 1-1,2 1-3,1 2-63,-2-2-79,-1 0-241</inkml:trace>
  <inkml:trace contextRef="#ctx0" brushRef="#br0" timeOffset="224215.2541">13487 3928 794,'0'0'66,"0"0"-10,0 0-24,0 0 18,-6 75 5,6-46-13,0-3-2,0-2-4,4-4-10,-1-6-15,0-4-5,-1-6-3,-2-3-1,1-1 0,-1 0 2,0-1 8,0-17-8,0-7-4,0-8-17,0-4 9,0-1 2,0 0-7,0 7 4,0 10 5,0 9 0,0 12-2,5 0 0,6 0 4,2 12 2,1-1 2,0-2 0,0-6-2,0-2 3,0-1-3,-1-1-6,-2-12-16,-2-6-18,-2-2-1,-1-3 25,-2-3 12,-1 5 4,-1 5 0,-2 10 1,0 7 18,1 5 6,2 22-14,2 11 17,4 5-4,0 0-19,1-6-5,5-3-1,6-6-51,-3-3-33,1-3-14,-5-5-340</inkml:trace>
  <inkml:trace contextRef="#ctx0" brushRef="#br0" timeOffset="224664.9294">13717 4429 589,'0'0'173,"0"0"-84,0 0-38,0 0-22,0 0-2,0 0-11,-12 21 12,12 10 0,0 6 23,1 7-9,1 0-7,-1-1 4,2-4-14,0-9-7,3-7-5,0-6-7,6-4-2,6-7-4,8-6 0,10 0-6,8-20 4,11-6-61,0 0-65,-6-3-145</inkml:trace>
  <inkml:trace contextRef="#ctx0" brushRef="#br0" timeOffset="228175.1168">13705 3021 516,'0'0'49,"0"0"51,0 0-33,0 0 19,0 0-16,0 0-33,0-17-15,0 17-13,0-1 2,0 1 4,0 0-5,0 0 1,0 0-1,0 0 5,0 0-5,0 0 0,-5 0 1,5 0-3,-3 0-5,3 0 3,0 0-2,-2 0 1,2 0-2,0 0-1,0 0-1,0 0-1,0 0 0,0 0-1,0 0-5,0 0-9,0 0-2,0 0-4,0 0-3,0 0-1,0 0 6,0 0 3,0 0-5,-1 0-17,-1 0-4,1 0-67,-3 0-26,1 0-46,0 0-60</inkml:trace>
  <inkml:trace contextRef="#ctx0" brushRef="#br0" timeOffset="229105.2306">13700 3064 638,'0'0'63,"0"0"66,0 0-79,0 0-5,0 0 5,0 0-22,0-1-19,0 22-5,0 9 0,0 5 13,0 2 10,0 0-11,0-2 3,0 5-3,-2 3 2,-12 10 0,-1 6-3,-5 3-11,2 1 1,2 0 0,4-4 3,5-7-4,4-10 4,1-8 0,2-13-5,0-5-1,0-9 0,0-4 0,0-3 1,0 0 8,0 0-2,0 0 1,0-3-3,0-6-4,0 1-3,0-1-1,0 2 0,0 0-2,0 2-1,0 2 1,0-1-2,0 0 0,0-2-3,0 2-6,0-2-5,0 2 2,0-2 2,0 2 0,0 2 2,0 1 3,0 1 1,0 0-7,0 0 1,0 0 4,0-2-5,0 2-7,3-1-17,3-2-8,1 0-39,3 2-60,0 1-21,3 4-45,-2 16-51</inkml:trace>
  <inkml:trace contextRef="#ctx0" brushRef="#br0" timeOffset="230166.6674">14488 3745 1032,'0'0'52,"0"0"6,-50-75-24,44 44-3,1-6-13,3-5-7,1-8-2,-1-6-7,2-2-2,-3-1-4,2 4-10,-1 11-23,1 12-12,1 12-6,0 10 8,0 7-41,0 3-61,-6 0-160,-6 10-56</inkml:trace>
  <inkml:trace contextRef="#ctx0" brushRef="#br0" timeOffset="230442.2001">14239 3278 763,'0'0'45,"0"0"6,0 0-30,0 0 12,-15-82 4,21 54-16,11-3 3,2-5-6,3-1-1,0 0-7,-4 3-6,-3 7 8,-4 11-3,-7 10-4,1 6-5,2 6-4,5 25-12,6 19 16,3 16 1,0 10-1,4 5-1,3 0-35,0-3-12,0-6-72,-6-8-206</inkml:trace>
  <inkml:trace contextRef="#ctx0" brushRef="#br0" timeOffset="230795.1913">14594 4034 939,'0'0'90,"0"0"-26,0 0 16,0 0-36,0 0-4,0 0-10,-2-46-18,2 51-8,0 16 8,0 13 2,0 10-8,-9 5 9,-6 2-5,2-6-3,3-7-4,8-8 0,2-9-1,2-6-2,21-11 0,12-4-1,14-10-2,9-16-6,6-6-44,0-2-87,-7 4-60,-12 5-172</inkml:trace>
  <inkml:trace contextRef="#ctx0" brushRef="#br0" timeOffset="231916.6288">13779 4520 468,'0'0'101,"0"0"-8,0 0-21,0 0 7,0 0-30,0 0-13,-1 49 23,1-14 6,1 3-20,5 2-9,-2 1-2,1 0-1,-2-3-9,3-5-8,-1-5-5,-1-10-3,0-7-6,-2-5 2,-1-6-1,-1 0-2,0-5 8,0-17-7,0-8-2,0-9-11,-7-4-6,0-6-3,-4-5-13,2 0-1,2 4 14,4 12-2,3 14 11,0 14 11,0 10 1,0 6 0,13 22 9,4 7 32,2 3-11,2-1-11,3-9-13,3-10-3,2-9 3,1-9-5,3 0-2,-2-14-5,-1-12-25,-4-3-33,-7-5 20,-9-1 30,-8 0 3,-2-1 7,-5 4 3,-8 9 5,1 9 25,3 11 33,4 3-19,5 24-26,0 15-10,0 10 4,8 3-12,9 0 1,-1-4-1,-4-5-36,4-9-277,-8-6 311,-2-13-468</inkml:trace>
  <inkml:trace contextRef="#ctx0" brushRef="#br0" timeOffset="232500.2164">14037 4538 195,'0'0'407,"0"0"-294,0 0-43,0 0 4,0 0-9,0 0 5,-15-8-9,-7 41-33,-15 14 2,-7 13 3,-5 8-26,0 1-2,3-1-3,8-9 3,13-14-5,13-12-1,12-16-52,0-11-88,11-6-256</inkml:trace>
  <inkml:trace contextRef="#ctx0" brushRef="#br0" timeOffset="233370.7699">14783 5171 336,'0'0'386,"0"0"-247,0 0-70,0 0 3,0 0-26,-31-89-15,31 61-1,0-4-22,0-4 0,0-1-6,0-2-1,-3 6-1,-2 6-1,2 10 0,0 8 1,2 6 0,1 3-1,0 0 1,0 2 3,0 16 4,0 6 26,0 2-10,6 0 2,0-3-7,0-4-7,0-7-2,6-5-5,-3-6-3,6-1 2,4-2 1,3-18-3,1-5-1,-4-4-19,-4 0-1,-4 0-3,-4 4 12,-2 4-1,-4 4 12,2 6 2,-3 5 0,0 6 8,0 0 8,0 7-2,4 20-2,5 11 7,2 9 7,8 2-9,3-3-8,3-5-6,1-7-4,-3-7-1,-3-9-11,-4-6-39,-3-5-69,-4-6-69,-5-1-148,-4 0-278</inkml:trace>
  <inkml:trace contextRef="#ctx0" brushRef="#br0" timeOffset="235245.2234">14692 3111 602,'0'0'53,"0"0"93,0 0-78,0 0-26,0 0-11,-13 96-10,4-5 26,0 21-5,-3 18 9,-4 8-8,-1-6-18,-2-11-12,1-17-7,4-21-1,2-12 8,2-14 3,3-14-9,2-10-4,2-13-2,1-10-1,2-7-2,0-3-19,0-7-71,13-16-69,13-11-231</inkml:trace>
  <inkml:trace contextRef="#ctx0" brushRef="#br0" timeOffset="235744.9829">16395 3859 779,'0'0'143,"0"0"-62,0 0 4,0 0 19,0 0-43,0 0-22,-29-79-22,22 34-12,4-6-5,3-4-2,0-1-12,0-4-9,0 0-9,-2 2-9,-1 8 3,-1 12 19,-2 12-26,-5 10 6,2 7-15,-3 9-29,-2 0-80,-2 5-91,-3 9-90</inkml:trace>
  <inkml:trace contextRef="#ctx0" brushRef="#br0" timeOffset="236074.8276">16054 3403 662,'0'0'123,"0"0"-39,0 0-11,0 0 23,0 0-12,0 0-26,-25 0-32,37-16-18,6-10-7,7-4-1,7-3-1,-3-3-3,3-3 0,-2-1-10,-5-2 10,0 2-3,-7 8 6,-3 9 1,-7 11 0,-4 8 2,-2 4 4,-1 0-6,5 15 1,1 21-1,5 20 4,8 14 1,3 15-4,7 8-1,5 4-5,-1 1-78,0-8-116,-5-8-480</inkml:trace>
  <inkml:trace contextRef="#ctx0" brushRef="#br0" timeOffset="236528.0404">16347 4336 342,'0'0'585,"0"0"-503,0 0-8,0 0 5,0 0-41,0 0-11,-33-14-10,30 41-1,-3 9-6,0 7 4,2 2-5,-2-3 4,2-2-5,4-8 0,0-6 2,2-5-8,19-9 0,6-6 0,13-6-1,6 0-1,10-16-39,6-4-54,5-3-66,-1-1-104,-5 1-477</inkml:trace>
  <inkml:trace contextRef="#ctx0" brushRef="#br0" timeOffset="237404.9601">15565 4625 569,'0'0'152,"0"0"-3,0 0-95,0 0-1,0 0 2,0 0-22,-7-4-25,7 4-3,0 0 0,0 2 6,0 3 0,3-1 0,0-1-1,0 0-3,-1-2 4,-2-1-5,0 0-4,2 0 0,-1 0 0,-1 0-1,0 0 2,0 0-2,0 0 0,0 2 1,0-2-1,0 0-1,0 1 0,0-1-1,0 0 1,0 0-3,0 0-4,0 0-9,0 0-19,0 0-7,0 3-23,0-2-12,0 5-80,0-3-80,-1-2-196</inkml:trace>
  <inkml:trace contextRef="#ctx0" brushRef="#br0" timeOffset="240235.229">16478 6065 757,'0'0'162,"0"0"-66,0 0-46,0 0 39,0 0-36,0 0-14,-22-72-28,22 38-10,10-4-1,-1 1 0,-4-2-3,-2-5 2,-3-3 0,0-4 1,-2 2-3,-7 4 3,0 13-2,2 10 4,4 15-2,3 7 7,0 2 8,0 26-10,0 11 1,11 11 9,3-1-4,1-5-8,3-9 3,4-8-2,2-8-1,0-10-2,0-5-1,1-4 0,-3 0-13,-2-11-26,-1-9 13,-5-4-15,-4-3-3,-7-5 21,-3-2 17,0 5 6,0 8 1,0 8 15,0 11 18,0 2-8,0 26-5,0 17 0,0 14 10,9 7-15,0-1-16,5-4 3,-2-5-3,2-9-3,-2-12-37,2-12-65,-4-10-78,1-11-243</inkml:trace>
  <inkml:trace contextRef="#ctx0" brushRef="#br0" timeOffset="241205.0484">16768 3461 362,'0'0'48,"0"0"25,0 0-14,0 0 26,0 0 15,0 0-23,-26-42-21,23 42-10,-1 0-14,-2 1-3,-5 29-13,-7 22-9,-4 30 7,-11 22 6,-6 12 0,-7 10-6,-6-2-5,-3-7 18,7-7-16,5-17 1,10-15-6,9-17-6,12-15 0,8-13 0,4-12 0,0-11-20,15-10-65,16 0-27,12-24-247</inkml:trace>
  <inkml:trace contextRef="#ctx0" brushRef="#br0" timeOffset="241784.9366">18638 3989 716,'0'0'135,"0"0"-71,0 0 0,0 0 23,0 0-3,0 0-34,-22-97-24,22 62-16,-1-2-4,-1-6 0,-1-4-6,-3-6 3,-1-2-6,-1 3 0,-1 5-3,5 11 5,-1 9-8,2 10 2,2 8-9,1 6-24,-2 3-12,2 0-25,0 10-21,0 8-41,-1-2-103,-2 2-160</inkml:trace>
  <inkml:trace contextRef="#ctx0" brushRef="#br0" timeOffset="242096.8021">18405 3604 603,'0'0'68,"0"0"34,0 0-71,0 0 57,0 0-11,0 0-27,-29-61-36,33 38-14,10-5 0,5-4-1,6-7 1,4-4-4,0-4-2,1 5-2,-5 2 8,-8 11 1,-5 9-1,-7 10 0,-3 8 5,-2 2 1,0 0 5,0 14-11,0 25 0,-2 22 2,0 15-1,2 9-1,6 11-1,18 2-44,8 1-68,3-2-322</inkml:trace>
  <inkml:trace contextRef="#ctx0" brushRef="#br0" timeOffset="242555.1313">18694 5168 518,'0'0'341,"0"0"-208,0 0-73,0 0 11,0 0-4,0 0-35,-27-40-12,25 47-12,-1 19-5,0 14 2,-1 8-3,-2 7 6,0-1 1,-2-2-2,1-3-2,1-6 3,3-7-4,3-7-1,0-8 0,10-6-3,20-7-1,14-3 1,15-5 0,9 0-21,3 0-73,-1-10-54,-4-3-38,-7-2-270</inkml:trace>
  <inkml:trace contextRef="#ctx0" brushRef="#br0" timeOffset="245419.0822">16976 5423 500,'0'0'443,"0"0"-400,0 0-28,-92 76-10,53-4 50,-3 13 3,1 4-22,0 4-22,2 1-6,-1-9-1,3-6-4,4-19-3,9-17 0,12-17-9,12-13-39,0-13-79,19 0-73,14-14-188</inkml:trace>
  <inkml:trace contextRef="#ctx0" brushRef="#br0" timeOffset="245733.1453">18843 5280 931,'0'0'72,"0"0"-46,0 0-24,0 0-2,-75 73 13,53 1 21,-10 19-28,-9 7-6,-9 7 0,0 7-30,3-5-89,9-3-358</inkml:trace>
  <inkml:trace contextRef="#ctx0" brushRef="#br0" timeOffset="246397.9354">18768 7517 908,'0'0'112,"0"0"-80,0 0-18,0 0 47,-15-81-32,15 40-29,0-12-13,0-12-8,0-12 15,0-4 4,-9 3-6,-4 12 8,2 18 1,4 20 1,1 12 3,5 13 20,1 3-3,0 8-9,0 14-7,1 7 11,12 3-5,3-3-8,3-2 0,4-6-1,6-5 1,4-6-4,4-9 0,0-1-11,1 0-33,-7-12-13,-2-7-4,-10-4-18,-7-2 15,-9-3 34,-3-1 30,0 4 1,-2 7 18,-4 7 8,2 8 12,-1 3 31,2 10-8,0 22-25,0 11 1,3 7-11,0 4-17,0-3-9,3-5 4,12-4-5,6-7-3,4-3-34,2-4-66,3-4-42,-4-4-228</inkml:trace>
  <inkml:trace contextRef="#ctx0" brushRef="#br0" timeOffset="246948.1395">20460 6835 242,'0'0'340,"0"0"-280,0 0 31,0 0 41,0 0-16,0 0-27,6-45-22,-6 57-46,0 14-11,0 11 9,3 7 5,1 5-8,1 3-4,-1 3-5,1-1 4,-2-3-4,3-8 1,1-7-5,5-8 0,9-9-2,12-6 1,13-10-2,16-3-3,9-4-46,7-13-91,1-3-48,-6 1-325</inkml:trace>
  <inkml:trace contextRef="#ctx0" brushRef="#br0" timeOffset="249314.957">19080 2682 287,'0'0'44,"0"0"81,0 0-15,0 0 30,0 0-34,0 0-20,0-72-23,0 65 6,0 0 7,0 3-25,-3 3-9,0-1-11,3 2-2,0 0-20,0 0-4,0 0-5,0 0-8,0 14-6,3 9 10,15 4 3,3 1 1,1-2-2,4-1 1,-1-5-4,2-5 0,0-2 4,-4-5-4,-1-4-2,-5-2 0,-3-2 6,-6 0 2,-5 0 0,-3 0 0,0 0 3,0 0 1,0 0 1,0 1-6,-3 12-6,-13 8-13,-7 13 17,-10 8 2,-3 5-3,1 2-33,7-1-125,7-6-100,11-8-290</inkml:trace>
  <inkml:trace contextRef="#ctx0" brushRef="#br0" timeOffset="251775.3485">13173 2802 323,'0'0'228,"0"0"-157,0 0-49,0 0 12,0 0 68,0 0-34,-55 24-28,54-24-18,-1 0 13,2 0 3,-1 0 10,-5 0 7,-3 0-19,1-13-24,-2-4-10,-2-4 6,3-8-7,0-10 1,-1-11-2,5-15-1,1-13 1,2-9 2,2-5-2,0 1 0,0 3-1,0 9 0,0 11 1,0 10 0,-7 13 0,-1 10 1,1 8 0,4 4-1,1 5 1,2 1-1,0 3 0,0 0-2,0 5 2,0 2 0,0 3 0,0 3-1,0-1 0,0 2-1,0-1-3,5 0-3,8-4-5,7 0 10,11-2 1,9 0 1,5 1-4,7 0 5,5-1-5,5 2 2,9-4-2,12-1 3,8-3 0,9-2-3,8-3 5,7-2-1,2 3 2,6 3-1,5 4 0,14 0 0,16 2 0,15-1 0,8 2 1,5 3-1,-5 0 0,-7 4 1,-7 0 2,-1 0-3,5 0 4,5 0 3,8 8-3,1 2 1,3 1-3,-5-2-2,-2-2 3,-5 1-3,-12-2 1,-6 2 1,-9 4 1,-6 2-2,3 4 0,4-1 4,4 1-5,4-2-1,-4-2 0,-8-2-1,-5-4 1,-12-2 1,-8-4-2,-4 1 0,-1-3 0,3 0-3,8 0-1,5 2 1,1 2-2,0 1 3,-8 2 0,-11 2 3,-20-2 1,-14-3-1,-14 0 1,-13-1 4,-11-1-4,-7-2-1,-12 0 1,-9 0 1,-8 0 1,-3 0 2,-3 0 9,0 0 18,0 0-12,0 0-12,0 0-5,0 0-2,0 0-2,0 0-5,0 2-5,3 8-13,3 10 18,1 12-3,2 17 9,1 15-3,3 15 4,-1 16 3,5 11-3,3 7-2,2 7 2,2-10 0,-5-11 1,-3-15-1,-5-15 0,-6-10-1,-4-7 1,-1-11-1,0-9 2,0-8-1,-4-9 1,-9-6 1,-3-5 8,-4-1 5,-9-2-8,-11 0-3,-14 1 2,-10-2-6,-8 0 0,-3 0-1,-3 3-1,-4-1 2,-5 3-6,-7-1-5,-7-1 1,-12-2-3,-8-1 13,-11 0 0,-17 0 0,-6 0 3,-14 0-3,-4-5-2,3 0 1,-1 1 1,5 1-2,-4 0-6,1 3-13,-7 0-4,-7 0-1,-11 0 1,-14 0 10,-13 0 12,-3 5 3,0-1 4,1-1-4,11 0 10,4-2 3,4-1-9,8 0-1,6 0 2,4 0-4,2 0 1,-2 0 0,-2-1 8,1 1 1,7 0 2,14 0 23,17 0-12,23 5-4,19 0 4,18-1-18,16-3-1,10 1-3,9-2-2,9 0 0,8 0 0,6 0 2,4-6-3,3-1 1,9-2-6,6-1 5,2-2-9,4-5-12,1-4-6,2-6 0,3-8-17,21-9-27,12-8-82,12-10-112,13-9-32</inkml:trace>
  <inkml:trace contextRef="#ctx0" brushRef="#br0" timeOffset="252195.0455">16326 475 397,'0'0'460,"0"0"-387,0 0-32,0 0-41,0 0-10,0 0 5,-8 112 5,-6-28 0,-5 16-2,-3 8-26,-6 1-161,-2-5-113</inkml:trace>
  <inkml:trace contextRef="#ctx0" brushRef="#br0" timeOffset="253640.2504">27787 2599 870,'0'0'9,"0"0"3,-36-72 65,36 51 24,2 0-54,20 2-37,9 4-8,11 6-2,7 9-1,1 0-1,-6 20 2,-9 10 0,-13 6-2,-16 7-3,-6 0 5,-15 1 1,-16-2-1,-5-3-4,-1-7-9,2-5-14,9-7 0,10-8 8,9-7 6,7-4 0,0-1-18,16 0-8,16 0 33,8 0 6,8-3 3,1 2 4,3 1-3,-3 1 9,-4 19 7,-7 8-7,-8 6 3,-13 3-15,-17 2 8,0-3 5,-36-3 9,-19-2-15,-9-3-5,-10-2-3,1-2-58,-1-7-51,0-8-406</inkml:trace>
  <inkml:trace contextRef="#ctx0" brushRef="#br0" timeOffset="254774.3735">23996 4438 789,'0'0'27,"0"0"49,0 0-20,0 0 43,0 0 24,0 0-57,-40-61-28,40 12-24,0-18-5,0-17-3,0-19 1,0-22-1,0-21-6,-15-19 0,-8-6-2,-7 4-6,-10 16 6,-2 16-4,-3 16 3,3 16-2,7 14-3,10 13 5,10 10 3,10 8 0,5 7-1,15 9-8,26 5-1,17 3-3,24 1 2,22-2 9,22 1-3,21-1 5,25 2 0,19 0 0,25-1-3,18 1-1,14-1-3,10 0-9,8-3 8,4 0-16,1 1 4,-4 2 19,-10 7-4,-12 7 3,-16 13 2,-21 7-5,-25 0 1,-30 0 0,-30 6 1,-27-1 3,-22 0 0,-19-3 4,-17-2-3,-13 0-1,-13 0 1,-4 0 3,-5 0-2,-3 0 0,0 0-4,0 5-6,0 10-4,-5 14-11,-7 20 17,-6 21 6,3 22 0,1 21-1,9 28 0,5 12 1,8 7 0,25 5 1,16-9-1,15-11 0,10-13-24,1-14-3,-8-14 19,-16-8 2,-25-5 2,-26-9 2,-14-6 1,-49-2-8,-31 0 9,-34-3-14,-27-7 12,-27-10-26,-32-9 17,-27-3 10,-43-5 1,-38-2 0,-44-2 3,-41-5 5,-27 3-5,-21 0 26,-6 1-21,18 1 13,32-2 10,52-4 14,58-6-4,63-5-10,59-8-18,52-4-13,47-4-5,38 0-16,39-5-71,21-30-86,56-26-488</inkml:trace>
  <inkml:trace contextRef="#ctx0" brushRef="#br0" timeOffset="565765.1875">3833 9446 950,'0'0'83,"0"0"2,0 0 11,0 0-28,0 0-35,0 0-5,0 0-20,0 25-8,0 15 2,0 6 4,0 1-3,0-1 2,0 0 0,0-7-2,0-7-1,0-9-1,2-9 1,0-8-4,-1-6 5,4 0-4,4-4 3,3-19 5,7-4-3,2-3 0,0 5-4,6 4 0,7 8-2,6 12-3,5 1 2,4 15-1,-2 16 4,-7 7 1,-13 2-1,-12-1-3,-14 3 1,-1-2 2,-22 0 0,-14-1 2,0-3 1,-1-6-3,1-8-4,2-11-23,7-11-26,0 0-91,5-24-103,1-12-299</inkml:trace>
  <inkml:trace contextRef="#ctx0" brushRef="#br0" timeOffset="565945.004">3825 9430 860,'0'0'81,"0"0"-31,103-38 48,-48 24-24,11 0-63,13 1-11,10 2-38,4 2-104,-5 2-367</inkml:trace>
  <inkml:trace contextRef="#ctx0" brushRef="#br0" timeOffset="567594.9598">3421 10511 768,'0'0'104,"0"0"-60,0 0 10,0 0-21,-24-78-1,18 42-8,1-7 38,-1-6-22,0-5-10,-4-6-9,4-9-7,0-6-9,-2-8-3,0-6-1,-1-6 0,-2-1 0,1 2 1,1 3 0,1 15 2,1 13-1,1 13-2,3 18 1,0 8 0,3 8-1,0 3-2,0 5 3,0 1-2,0 1 0,0 1 0,0 0-1,0 1 2,3 0-2,2 0 2,2-3-2,3 1 1,4-5 0,13-2-1,6-4 1,11-4 2,11-1-2,14 0 0,16-1 1,12 4 1,15 1 0,12-1 3,10 2-4,8 2 4,-2-1-3,-4 4-2,-14 1-3,-22 1 1,-27 4 2,-19 2-8,-23 1 2,-10 0 1,-11 0 1,-8 0 4,1-1 0,-3 0 7,0-3-7,0 1 3,0 2-3,0-1 3,0 4-3,0 1 0,0 0-3,0 0-4,0 11-8,0 26 2,0 24 13,0 20 1,9 27 0,3 11 0,4 9-1,2 5 0,5-7 0,-4-10-28,3-12-50,-10-21 73,-4-17-10,-1-14-16,-7-14 30,0-9 1,0-9-2,-7-6 5,-8-2 5,-6-4 18,-12-2 5,-10-2-5,-20-1-17,-14 1-7,-16 4 1,-19 3-2,-22 7-1,-8 6 3,-10 4-3,1 0 4,14-1-2,15 0 6,20-3 0,17-3 7,17-3-14,17-3-2,17-4-1,14-4-26,10-3-89,10-2-85,10-2-601</inkml:trace>
  <inkml:trace contextRef="#ctx0" brushRef="#br0" timeOffset="570877.1494">3861 12986 615,'0'0'99,"0"0"-15,0 0 4,0 0-13,0 0-29,0 0-10,0 0 3,-14-22-9,11 22-13,-3 19-15,-2 17-2,0 11 12,2 9 8,3-1-1,3-6-11,0-7 5,17-9-8,8-8 6,8-11-4,4-10-6,6-4 4,-1-12 4,-3-19-5,-8-10 7,-7-7 0,-9-6 1,-9 1 5,-6-1-11,-3 7-4,-21 8-2,-9 12 0,-9 17-61,-8 10-85,-7 15-74,2 15-307</inkml:trace>
  <inkml:trace contextRef="#ctx0" brushRef="#br0" timeOffset="573181.9533">9881 9689 760,'0'0'60,"0"0"21,-39-89 16,32 72 19,4 8-25,0 5-52,3 4-15,0 0-19,0 34-4,3 22-1,7 24 10,-3 12 17,-5 0-3,-2-6 2,0-10-17,0-11-9,0-8 3,0-14 0,-2-10-2,-1-9-1,3-10 0,0-8-42,9-6-50,20-4-113,10-20-176</inkml:trace>
  <inkml:trace contextRef="#ctx0" brushRef="#br0" timeOffset="573839.9938">11264 9800 506,'0'0'230,"0"0"-161,0 0 45,0 0 1,0 0-3,-45-81-64,81 69-34,13 1-12,8 8 0,5 3 2,1 6-1,-2 21 0,-7 12 0,-12 8-2,-17 7 1,-13 1-2,-12-4-2,0-3-2,-18-4 1,-10-5-1,-5-5-1,0-6 5,-4-7 0,11-4 1,2-5 0,8-6-1,10-4 1,6-2 2,0 0 0,30 0-3,18-2 0,17-11 0,13-3-20,4-2-115,7-2-46,-4 1-98,-5 4 44</inkml:trace>
  <inkml:trace contextRef="#ctx0" brushRef="#br0" timeOffset="574433.1946">12914 9578 749,'0'0'86,"0"0"-50,0 0 19,-12-73 28,30 59 2,9 1-63,14 6-6,3 4 0,6 3 12,-2 7-11,-6 19 4,-12 8 0,-15 8-17,-15 5-1,-3-1-3,-27-4 2,-9-4 2,-4-3-4,1-9-4,5-3-8,5-6-4,9-6-1,7-4 8,11-5 6,5-2 1,7 0-10,29 0-1,16-10 13,15 1 0,3 6 1,-5 3-1,-9 0 1,-9 10 2,-9 13 20,-10 5 1,-9 4 9,-12 7 0,-7 0-20,-6 2-2,-24-5 5,-6-1 1,-7-6-13,-6-5 0,-3-1-4,-6-2-7,-5-3-87,-1-1-139,-3-4-453</inkml:trace>
  <inkml:trace contextRef="#ctx0" brushRef="#br0" timeOffset="576542.3401">9749 11207 110,'0'0'431,"0"0"-366,0 0 25,0 0 26,0 0-13,0 0-40,-16 36-10,16-36 12,0 0 1,0 0-11,-3-1-8,-2-18-16,-2-6-19,-3-9-7,-1-5-2,2-3-3,-1-5 1,-1-1 1,-2-4-2,-2 2 0,3 6-7,-3 8-15,6 13-11,0 12-27,0 10-39,2 1-15,-1 0-58,-2 8-117,1 3-80</inkml:trace>
  <inkml:trace contextRef="#ctx0" brushRef="#br0" timeOffset="576824.8794">9429 10893 136,'0'0'470,"0"0"-344,0 0-75,0 0 59,0 0-20,0 0-32,-74 10-5,74-27-28,16-8-11,9-7-13,5-5-1,1-2 0,-3-3 1,-1 0 9,-5 0-6,-2 2-1,-4 8 1,-4 9 5,-7 13 2,-2 10-2,4 3-8,-5 30-1,2 14 6,2 13-3,2 3-1,5 2-2,8-1-10,9-3-81,10-8-60,0-7-278</inkml:trace>
  <inkml:trace contextRef="#ctx0" brushRef="#br0" timeOffset="577594.9352">9139 11743 1016,'0'0'14,"0"0"13,0 0-12,0 0 28,0 0-8,-33 74-18,33-31 5,0 0 4,0-4-13,0-2-3,0-5 3,0-8-7,0-5-1,0-8-4,0-8 0,0-3-1,0 0 4,0-24-4,-7-15 0,1-10-24,-3-9 20,3-5-10,-4-7-9,1 3 10,0 8 0,4 15 11,-2 20-3,7 14 5,0 10-2,4 14-9,16 23 6,8 8 4,3 3 1,4-7 1,3-10 1,-2-10-1,0-12-1,-2-9 0,-4 0-10,-6-20-17,-9-13 26,-7-9 0,-8-5 2,0 0 3,0 4 12,-9 14 11,-2 14-8,5 15 10,0 13-7,0 35-19,3 20 1,2 8 13,1-1-9,0-10-5,14-5-3,5-5 0,4-5-115,4-9 77,0-11-112,-4-7-369</inkml:trace>
  <inkml:trace contextRef="#ctx0" brushRef="#br0" timeOffset="578907.9796">10136 11307 450,'0'0'55,"0"0"-4,0 0 43,0 0 10,0 0-27,0 0-9,-12 11 4,12-11 10,0-14 7,0-12-51,0-12-25,0-6-7,0-10-1,0-1-3,0-3 0,0 0-2,0 5 0,0 6-1,-6 10-2,-3 13-4,5 10-5,-4 10-21,5 4-28,-2 0-6,-2 10-21,1 8-43,0 2-80,-3 0 21,-1-4-19</inkml:trace>
  <inkml:trace contextRef="#ctx0" brushRef="#br0" timeOffset="579125.7508">10003 10918 179,'0'0'133,"0"0"8,0 0-6,0 0 31,0 0-60,0 0-68,-3-53-25,24 22-7,3-3-4,0-1 6,-4-2 6,-4 3 4,-6 4 2,-3 7 15,-4 9 6,-3 9-6,0 5-18,0 22-17,0 20-5,0 20 2,0 12 0,5 6-69,5 2-33,5-3-33,2-3-157</inkml:trace>
  <inkml:trace contextRef="#ctx0" brushRef="#br0" timeOffset="579474.8599">10042 11801 1008,'0'0'36,"0"0"-1,0 0 17,0 0 25,0 0-33,0 0-43,9-53-1,6 79 0,-5 8 4,-2 8-1,-7 4-1,-1 0-2,0-1 1,-4-3-1,-8-7 2,1-6 0,2-10-2,9-6 0,0-6 0,9-4 0,18-3 0,15 0 0,6-14-9,8-2-21,1 4-59,0 2-35,-7 5-61,-3-1-232</inkml:trace>
  <inkml:trace contextRef="#ctx0" brushRef="#br0" timeOffset="581039.3602">10300 11071 148,'0'0'107,"0"0"-101,0 0 21,0 0 43,0 0-5,0 0 4,27-73-17,-24 64 31,3 5 37,-5 1-42,-1 3-3,0 0-27,0 5-38,-7 27-9,-11 26-1,-12 28 12,-4 23 7,-8 20 12,0 7-4,3-4-1,5-6 0,7-20-10,6-17-7,8-17 1,4-20-2,6-15 7,3-12-3,0-11-7,0-5-2,0-8-1,0-1-2,12-3-30,9-18-46,10-13-49,8-8-124,4-9-281</inkml:trace>
  <inkml:trace contextRef="#ctx0" brushRef="#br0" timeOffset="581494.706">11608 11418 615,'0'0'146,"0"0"-42,0 0 8,0 0-8,-40-103-34,30 63-29,4-7-11,0-5 4,4-3-16,2-2-3,0 1-8,0 5-6,3 10-1,2 11-3,-4 15-32,-1 11-60,0 4-54,-12 4-130,-10 13-145</inkml:trace>
  <inkml:trace contextRef="#ctx0" brushRef="#br0" timeOffset="581765.2236">11274 11028 669,'0'0'92,"0"0"-22,0 0 2,12-74-13,17 42-27,2-5-24,7-2-5,-3-7 1,-5-1 9,-5 1 8,-4 4-4,-5 6-8,-5 10 1,-5 9-2,-6 7-2,0 9 12,0 1-13,0 21-5,0 24-1,0 18 0,3 13-1,15 9-13,7 0-112,12-2-90,1-5-275</inkml:trace>
  <inkml:trace contextRef="#ctx0" brushRef="#br0" timeOffset="582177.8085">11514 11912 677,'0'0'84,"0"0"-8,0 0 39,0 0-21,0 0-42,0 0-38,-1-19-14,1 23 0,1 13 0,4 6 6,-4 7 6,-1 7 0,0 4 2,-12 1 3,-4-1-5,1-4 2,5-5 4,7-5-2,3-5-5,7-7 3,29-8-7,13-7-1,17 0-6,16-11-10,7-3-144,1-2-92,-11-1-349</inkml:trace>
  <inkml:trace contextRef="#ctx0" brushRef="#br0" timeOffset="583347.304">11723 10979 395,'0'0'88,"0"0"-35,0 0 47,0 0 33,0 0-37,0 0-41,3-15-17,-3 15-22,0 24-13,0 25 3,-16 26 39,-4 20 13,-7 15-24,-1 7-11,-2-3-3,2-7-9,3-11-3,1-12-2,7-9-1,3-13 0,3-12-1,6-10 0,1-12-1,2-8 0,-2-8 2,4-6-3,0-4-1,0-2 1,0 0-2,0 0-30,10-8-87,6-7-31,3-5-272</inkml:trace>
  <inkml:trace contextRef="#ctx0" brushRef="#br0" timeOffset="584028.413">12985 11294 357,'0'0'548,"0"0"-500,0 0 7,0 0 44,-8-93-7,2 62-60,1-4-16,2-3 0,0-5-8,3 3-6,0-3-2,0 7 0,0 3-27,3 10-51,0 12-63,-3 10-68,0 1-175</inkml:trace>
  <inkml:trace contextRef="#ctx0" brushRef="#br0" timeOffset="584277.8638">12790 10985 778,'0'0'72,"0"0"-4,0 0-23,0 0 50,9-102-31,15 70-39,6-2-11,-2 2 0,-3 4-4,-5 5 0,-8 9-7,-5 8-3,0 6-1,-1 0-1,5 19-5,5 13 5,1 13-2,2 10 4,1 9-25,2 5-97,-1 0-165</inkml:trace>
  <inkml:trace contextRef="#ctx0" brushRef="#br0" timeOffset="584638.0249">13123 11800 873,'0'0'43,"0"0"-22,0 0 35,0 0-7,0 0-43,0 0-4,-11 47-2,11-8 12,0 0 6,0 5 17,0-2-1,0-4-10,5-5-16,7-10 32,12-6-24,10-8-11,13-9 0,12 0-5,5-7-67,3-14-115,0-4-171</inkml:trace>
  <inkml:trace contextRef="#ctx0" brushRef="#br0" timeOffset="586907.9323">10816 14252 860,'0'0'31,"0"0"20,0 0-23,0 0 15,0 0-15,0 0-24,-40 21 2,27 26 21,5 1 10,8-3-3,0-6-13,18-5-8,12-10-6,7-7-1,8-11-4,9-6 6,2-7-6,-1-22-2,-7-9 5,-8-7-3,-17-8 3,-11-6-1,-12-1-3,-6 7 4,-23 10-5,-12 19-1,-10 20-22,-6 8-31,-4 37-24,1 18-81,8 9-405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8:47:59.2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5948 2382 401,'0'0'296,"0"0"-236,0 0 108,0 0-71,0 0-46,-60-74 29,60 49-47,0-5-16,15 5 0,8-1-15,4 1 18,4 5-18,0 5-1,1 9 11,-1 6-12,3 16-1,0 21 0,-4 18 1,-6 8 5,-9 6-4,-12 4 2,-3 2 0,0-3 4,-19-8-7,-4-11 0,-1-10 3,2-14-7,1-9 4,3-12-10,-1-8 9,1 0 2,0-13 7,2-10-8,2-5-3,2-5-3,9 2 6,3 3 0,0 6-4,11 11 5,12 11-7,9 0 4,5 23-4,2 5 6,0 2 0,-1-2 2,-5-7-6,-3-4 8,-3-6 1,-9-6-5,0-5 1,-6 0 0,-3-10 2,-2-13-3,1-7 0,-4-6-6,-1-11-16,3-3-73,6-3-83,5 8-198</inkml:trace>
  <inkml:trace contextRef="#ctx0" brushRef="#br0" timeOffset="477.358">7303 2242 714,'0'0'189,"0"0"-91,0 0 51,0 0-54,0 0-52,0 0-17,0 0-26,-11-18 3,11 63-3,0 13 0,3 7 2,0 2 7,0 0-8,3-8-1,4-7 0,1-11-13,8-12-30,-1-7-85,3-14-31,3-8-217</inkml:trace>
  <inkml:trace contextRef="#ctx0" brushRef="#br0" timeOffset="1002.3009">7820 2163 125,'0'0'754,"0"0"-647,0 0-13,-14-74 18,14 56-77,4 0-22,9 4 1,10 2-14,-1 11 0,5 1-1,1 11 0,1 18 0,-7 7 1,-3 5 0,-10 3-4,-9-3 4,0 0-12,-16-6-12,-5-7-6,-1-5-6,4-9-10,9-7 14,7-6-1,2-1 12,0-3 9,6-15-4,14-3-8,5 0 22,3 3 2,1 5 0,6 8 2,-2 5 5,0 8 7,0 14 23,-8 7-13,-5 3 6,-13 3-23,-7 3 33,0-1 11,-18 3-26,-13-5-8,-6-2-13,-9-3-4,-4-6-24,-5-5-213</inkml:trace>
  <inkml:trace contextRef="#ctx0" brushRef="#br0" timeOffset="3110.1835">1129 894 143,'0'0'1000,"0"0"-993,0 0 18,0 0 39,0 0-58,0 0 5,-13 123-11,35-27 11,3 12 2,2 10 3,-3 1-9,0-8-4,0-8-3,-5-23-4,2-22-8,-3-20-50,-6-22-73,-2-16-20,-8-9-141,-2-30-285</inkml:trace>
  <inkml:trace contextRef="#ctx0" brushRef="#br0" timeOffset="3335.026">1177 1195 205,'-18'-76'182,"12"8"-130,6 16 48,9 11 63,9 10-100,9 10-18,4 9-24,2 12-6,10 0 9,-4 29-13,-3 10 13,-11 11-4,-10 2-5,-15 1 8,0 1-8,-30-5 3,-10-2-16,-2-9-2,2-11-19,9-14-66,11-13-130,8-2-152</inkml:trace>
  <inkml:trace contextRef="#ctx0" brushRef="#br0" timeOffset="3777.905">1947 930 916,'0'0'23,"0"0"50,-90-11 3,54 11-50,-4 5-7,1 19-3,4 7-15,7 11 4,14 8-5,9 5 0,5-3 9,3-4-9,16-8-1,4-11 0,7-9 1,3-12-2,4-8-12,-6 0-10,-5-17-15,-4-9 6,-4-7-71,-8-2 49,-7-5 39,-3-1-12,0 1 28,0 4 7,-3 9 31,0 12-21,3 10-1,0 5-3,0 5 9,2 19-7,14 8 2,-1 7-5,4-3-7,-2-2-1,7-4-8,1-8 4,0-6-51,4-6-129,-2-7-110</inkml:trace>
  <inkml:trace contextRef="#ctx0" brushRef="#br0" timeOffset="4050.2741">2262 880 809,'0'0'102,"0"0"-24,0 0-1,-86 76-44,70-32 1,7 5-12,9 1-2,0-2-14,12-6-5,12-5 5,6-7-6,1-12 0,11-3-1,1-10-4,3-5-1,2 0-24,-8-20-57,-2-8-62,-13-5-192,-4-5-211</inkml:trace>
  <inkml:trace contextRef="#ctx0" brushRef="#br0" timeOffset="4229.3735">2521 831 581,'0'0'208,"0"0"-65,0 0-18,0 0-53,0 0-54,0 0-18,-3 66-2,18-7 2,3 4 6,-3-3-5,1-5 1,-2-9-2,2-10-31,-1-12-63,3-11-137,-3-12-71</inkml:trace>
  <inkml:trace contextRef="#ctx0" brushRef="#br0" timeOffset="4475.8285">2701 813 648,'0'0'108,"0"0"30,-64 90-68,45-55-45,8-1 12,7-3-31,4-4 0,0-5-6,4-3-1,13-6-4,10-5-36,6-8 0,1 0-91,9 0-49,5-16-35,4-5 5</inkml:trace>
  <inkml:trace contextRef="#ctx0" brushRef="#br0" timeOffset="5171.3555">3088 804 692,'0'0'146,"0"0"-26,-100-10-80,61 20-26,5 13-1,5 6 9,6 8-2,5 4 18,13 3-17,4 1-17,1-6 5,0-6-2,9-8-6,6-8-1,4-9 4,-1-6 2,9-2-6,1-19 0,2-11-27,-3-9-48,-6 0-51,-8 4-27,-7 1 42,-4 3 69,-2 4 42,0 7 6,0 9 59,0 7 30,-3 4 29,0 0-64,-2 8-46,5 10 1,0 7 0,0 0-7,0 4 5,15-2-11,3-2 5,7-6 4,-2-9-8,4-6 32,-2-4-16,0-4-3,2-20-2,0-10-8,-4-6-1,-3 0-3,-9-1 3,-1 3-3,-10 2-2,0 10 0,0 7 0,-3 11 1,-4 8 4,-2 0-5,0 7-6,0 11 6,0 10-11,3 4 6,6 7 3,0 5-16,6 9 16,21 11-2,10 8 4,8 5 5,3 7 2,-1 5 24,-3 0-21,-6-5-1,-12-9-9,-11-15 0,-15-14 8,-8-10-1,-20-8-4,-8-9 1,-4-12 8,4-7 1,5-16 14,1-23-16,3-19-11,9-17-27,9-15-94,9-5-84,2 4-209</inkml:trace>
  <inkml:trace contextRef="#ctx0" brushRef="#br0" timeOffset="5765.9028">3529 874 798,'0'0'114,"0"0"-43,0 0-35,0 0 9,0 0 25,20 91-29,-7-70-21,-1-7-11,3-5-6,0-5 12,3-4-15,0 0 8,1-18 2,1-9-10,-1-7-4,-3-1-25,-8-5-36,-8-1 18,0-1-40,-6 2 43,-18 8 32,-3 8-2,-4 15 14,3 9 0,-4 10 1,4 26 8,7 10 0,9 12 30,11 7-9,1-3 2,16-5-7,11-11-18,7-11 39,2-9 23,1-14-12,1-8-18,1-4-7,-1-15-18,1-17 1,0-9-7,-6-6 1,-11-1-6,-7-4-3,-12-1-10,-3 0-2,-3 7-15,-6 12 21,3 12-11,3 13 6,0 7 9,3 2-23,0 13-15,18 14 22,7 12 18,4 6-1,-4 2 1,3 2 0,-11-1 0,1-4 8,-11-6 0,-7-6 4,0-6-9,0-6 8,-15-5-11,-1-8-8,-2-7-64,0 0-119,6-16-737</inkml:trace>
  <inkml:trace contextRef="#ctx0" brushRef="#br0" timeOffset="6435.0216">4732 1026 953,'0'0'128,"0"0"-82,0 0 27,0 0-73,0 0-3,0 0 2,133-23-3,-72 9-69,0 1-53,-4-1-197</inkml:trace>
  <inkml:trace contextRef="#ctx0" brushRef="#br0" timeOffset="7581.3719">5216 811 906,'0'0'77,"0"0"21,0 0-79,0 0-13,-5 76 0,17-30 0,-3-1-1,-2-2 11,-2-3 5,-2-9-6,0-8 14,-3-11-20,4-5 8,-4-7-14,0 0 3,0-10 36,0-16 3,0-11-45,0-8-5,0-3-10,0-1 11,0-3 2,-7 5 2,7 8-1,-3 11 1,3 14 0,0 10-1,0 4-6,0 9 3,0 14-12,3 13 12,15 1 4,-2-3 0,5-2 2,1-8-2,-1-8 6,3-7-7,0-6 1,0-3-5,-2-7 0,1-13-42,-7-10-65,-1 1-8,-6-8-51,-6-3-28,-3 0 32,0 0 119,0 5 48,-9 11 21,5 11 61,-1 13 47,5 0-38,0 24-73,0 14 21,0 12 37,0 3-15,9-1-36,12-2-10,6-11 7,4-5-12,11-9 13,1-10-10,0-8-8,0-7 20,-1-2-20,-3-17 7,-3-10-12,-6-3 7,-5-5-6,-9-2-1,-8-6-8,-8 1 0,0 5 1,0 9 7,-16 14 3,-4 13 13,-4 3 2,-4 17-16,1 19-2,2 7 9,4 6 24,6-2 9,6-3-34,9-9-5,0-6 9,0-9-12,12-11 0,4-5 6,1-4-2,2-4 5,-1-17-9,-3-7-22,0-3-33,-5-6-20,-5 0-10,-2 1 19,-3 0-39,0 12 32,0 10 71,0 10 2,0 4 125,0 7-82,0 15-29,0 3 31,0 0-8,1-1-20,11-6-15,3-2 0,6-8 16,6-3-7,4-5-7,8 0 25,-3-7-21,-2-11-4,-7-4-4,-6-3-73,-9-4-7,-8-2-15,-4-2 59,0 3 36,0 4 6,0 12 60,-3 6 43,0 7-6,2 1-1,1 0-72,0 11-30,0 13-5,19 11 5,12 3 6,16 0-3,14 2 15,9-7 29,3-3-45,-7-8 3,-10-10-5,-9-6-25,-10-6-109,-16-2-71,-8-16-400</inkml:trace>
  <inkml:trace contextRef="#ctx0" brushRef="#br0" timeOffset="7749.0093">6582 563 940,'0'0'129,"-57"87"-34,17-19 14,-8 8-63,-1 4-42,4-5-4,8-1-2,4-8-176,9-8-622</inkml:trace>
  <inkml:trace contextRef="#ctx0" brushRef="#br0" timeOffset="24830.4793">4167 4821 888,'0'0'200,"0"0"-176,0 0 39,0 0 33,0 0-49,0 0 3,0 0-15,-41-36-29,31 36 9,-14 8-12,-6 10 0,-9 8-3,-8 0 3,-4 0-3,0-3 0,-1-5 3,7-8-2,12-4-1,5-6-1,10 0-2,6 0 2,2-6-7,7-4 6,-2 3 2,2 3 9,2 2-9,1 2-1,0 0 0,0 7-10,1 22-10,13 11 14,5 10 7,-1 6 3,-6 2-3,-3 3 1,-2-2-4,-4-1 4,-1-4-1,-2-9 0,0-8 1,0-12-1,0-11 0,0-8 2,0-5-1,0-1 0,0 0-2,3 0 0,15-6 1,12-6 0,16-3 0,9-3-20,6 4-44,5 0-71,-2 0-67,0 1-306</inkml:trace>
  <inkml:trace contextRef="#ctx0" brushRef="#br0" timeOffset="25175.8292">4468 4956 810,'0'0'107,"0"0"-29,0 0 54,0 0-26,0 0-49,0 0-54,-9 43 2,15 6-4,6 1 11,-3 0-7,-2-8-5,1-4 1,-2-7-4,1-9-9,2-9-114,-1-11-117,1-2-508</inkml:trace>
  <inkml:trace contextRef="#ctx0" brushRef="#br0" timeOffset="25932.0292">4708 4742 649,'0'0'165,"0"0"-73,0 0 22,0 0 0,0 0-44,0 0-33,-19-14 2,19 13-14,0-2-18,0-1-7,21-3 5,7 0-6,11-4 1,3-1 0,2 1 0,-5-2 2,-1 0-2,-7-1 0,-3 2 0,-7 3 2,-9 2-2,-5 6 0,-7 0-3,0 1-2,0 0 5,0 0 0,0 0 1,0 0 2,0 0-3,0 0 0,0 0 7,0 0-4,0 0-3,0 0 1,0 7 0,0 11-2,0 7 1,0 11 0,0 6-2,6 9 4,6 8-2,0 1 3,3-1-2,1-3-1,-2-7 0,4-1 2,-3-3-4,1-5 2,1-2 0,-4-9 0,-4-6 2,-3-7-2,-3-8 0,-3-2 0,0-5 1,0 4 3,0-1-4,-14 4 3,-12 5-1,-9 2 2,-5 4-4,0-1-35,-7 0-150,0-4-397</inkml:trace>
  <inkml:trace contextRef="#ctx0" brushRef="#br0" timeOffset="28604.9841">3273 3717 622,'0'0'311,"0"0"-252,0 0 19,0 0 37,0 0-22,0 0-72,0 0-21,-30 7-3,45 49-3,0 14 6,3 4 1,-3-2 0,-2-6-2,-1-10-5,0-7-43,-3-17-42,0-15-16,-6-14-80,-3-3-159</inkml:trace>
  <inkml:trace contextRef="#ctx0" brushRef="#br0" timeOffset="28829.12">3233 3734 356,'0'0'70,"-5"-120"-33,8 79-5,18 11 31,3 14 21,6 11-70,4 5 53,3 8-2,-4 19-32,-10 7 7,-13 9-7,-10 5-15,-12 7 8,-25-4-14,-8-1-12,2-11-24,7-13 4,14-12-75,11-14-141,8 0-185</inkml:trace>
  <inkml:trace contextRef="#ctx0" brushRef="#br0" timeOffset="29254.8041">3755 3611 660,'0'0'143,"0"0"-41,-88-2-21,55 7-36,6 12-21,2 9-20,7 5 9,8 11-3,5 1-5,5-2-4,0-3 2,13-8-5,4-9 2,2-7-3,-1-8 3,0-6-3,-2-3-1,-1-18-9,-4-9-31,2-4-21,-7-4 2,-4-2 33,-1 3 14,-1 2 6,0 12 10,0 9 6,0 9 6,0 5 18,3 12-23,3 15 3,3 11 23,0 1-17,5-1-10,3-5-6,4-4 0,0-8-21,3-4-96,4-7-208</inkml:trace>
  <inkml:trace contextRef="#ctx0" brushRef="#br0" timeOffset="29539.1331">4071 3591 861,'0'0'65,"0"0"3,0 0-9,0 0-30,-86 73 6,75-25-4,5 3-3,6 3 11,0-8-4,9-6-18,12-9-7,1-9-7,1-9-3,7-7 3,1-6-7,5-6-14,4-18-59,-6-8 11,-2-8-116,-9-5-157,-6-6-67</inkml:trace>
  <inkml:trace contextRef="#ctx0" brushRef="#br0" timeOffset="29734.699">4272 3459 509,'0'0'155,"0"0"10,0 0-21,0 0-89,0 0-53,-10 74 14,22-18 18,0 4-10,0 2 20,-2-7-31,1-11-8,2-8-5,-2-12-5,5-11-53,2-10-40,4-3-6,-1-13-132,-1-15-125</inkml:trace>
  <inkml:trace contextRef="#ctx0" brushRef="#br0" timeOffset="30567.0228">4480 3526 483,'0'0'123,"0"0"36,0 0-23,0 0-53,0 0-66,0 0-12,-72 13 14,56 15 11,1 4-2,6 0-21,7-1-4,2-5 1,0 0-4,14-5 0,10-6 0,6-8-6,7-7-23,14 0 22,7-16-8,4-13-12,6-5-17,-4-3-1,-9-3 7,-10 5 25,-12 4 12,-17 6-1,-16 8 2,0 6 33,-5 6 65,-18 5-54,-6 0-23,-2 16-13,1 11 5,3 8 21,8 4-13,4 5-3,9-4-11,6-1-7,0-10 6,0-9-6,12-9 2,4-11-1,1 0 3,1-20 13,-2-12-17,-1-6-21,-1 0-35,-4 0 18,-3 4 7,-4 7 10,-1 6 10,-2 8 11,0 7 0,0 5 0,0 1 8,0 4-8,3 18 0,0 3 1,3 4 11,1 0 1,7-1-10,3-7-3,3-6 8,7-10 15,1-5-14,5-10-2,3-14-5,1-7 0,-4-3-2,-9-2 0,-8-1-1,-10 3 2,-6 6 3,0 8-4,0 8 1,0 11 10,-4 1-11,-1 11-1,-1 18-4,6 9 1,0 10 3,0 8-2,17 12 0,5 5 1,2 8 2,-3-2-9,3 1 9,-7-2 2,-6-8 13,-3-8 10,-8-15 1,0-16-6,-19-13-4,-6-14 9,-2-4 7,-1-16-20,3-19-5,5-15-7,8-9-14,9-6-30,3-1-41,8 2-37,14 5-121,-1 5-182</inkml:trace>
  <inkml:trace contextRef="#ctx0" brushRef="#br0" timeOffset="30919.3006">5290 3695 417,'0'0'130,"0"0"40,0 0-17,0 0-44,40 86-58,-25-73-6,3-3 5,3-7-18,3-3-12,-3-1-2,6-19-9,-5-9-8,2-3-2,-6-5-9,-5 1-14,-1 0-14,-9 2-4,-3 4 27,0 3-3,-12 7 11,-9 6 7,-1 10 6,-4 4 3,-2 4-1,1 20-7,2 10 28,6 8 28,7 5-30,10 3 5,2-3-12,11-5 15,17-9-9,11-9-5,4-10 8,5-9-10,7-5-10,5-4-9,2-18-12,4-11-83,-2-9-244</inkml:trace>
  <inkml:trace contextRef="#ctx0" brushRef="#br0" timeOffset="32360.21">7780 3515 440,'0'0'187,"0"0"-78,0 0-54,0 0 25,-2 80-3,10-30-27,-2 2 25,2 0-36,-5-5 1,0-12 14,-1-9-10,-2-10-7,0-7-15,0-8-10,0-1 5,0-11 0,0-16 1,-8-12-18,0-7 2,2-3 2,0-5-4,3 6 0,0 2 1,3 12-1,0 10-21,7 12 4,10 12-6,7 5 14,4 20-8,2 11 3,1 3 2,1 4-8,-4-4 17,2-5 3,-5-7 0,-2-11 0,-4-7 0,-4-8 0,-2-1 4,-2-8 4,-1-17 3,-5-8-4,-4-4-6,-1-3 8,0-3-9,0 4-15,0-1-8,0 11-36,0 10-31,0 12 7,0 7-18,6 13 89,5 14 12,2 3 1,1 2 24,0-1 7,4-2-5,3-3 20,3-5-9,3-6-2,0-6 1,3-8-14,0-1-2,-2-13-9,-3-10-5,-4-6 1,-4-2-3,-10 1-1,-7-6 8,0-2-4,-21 0 9,-4 1 8,-5 11 0,2 8-19,-1 16-6,1 2 0,4 15-1,-3 12-6,6 8-13,12 2-108,6-2-65,3-1-417</inkml:trace>
  <inkml:trace contextRef="#ctx0" brushRef="#br0" timeOffset="32580.1943">8789 3743 1185,'0'0'34,"0"0"47,0 0-49,0 0-32,0 0-18,0 0-102,68-62-55,-45 52-229</inkml:trace>
  <inkml:trace contextRef="#ctx0" brushRef="#br0" timeOffset="33545.0405">9163 3387 740,'0'0'150,"0"0"-36,0 0-6,0 0-24,0 0-32,-82-47-32,60 71-9,-2 15-10,9 11 8,10 6 11,5 1-17,5 1 7,13-7-10,9-4 3,-5-12 0,2-11-3,-6-11-5,3-13 5,-5-1-18,-4-30 14,0-10-25,-3-7-29,-5-6 19,-2 3 8,-1-4 2,-1 1 23,2 2 2,4 6 4,7 10 0,2 13 7,6 10-2,0 12-3,-2 1 2,-1 25 8,-3 16 28,-10 15-24,-5 15 6,0 14 3,-5 11 19,-7 5-13,-1-2-1,7-8 13,6-12-33,0-11 8,13-15-12,11-19-1,2-18 1,-1-14-4,0-2-2,-5-23 9,-4-11-6,-10-5-3,-6-5-3,-6 0-2,-28 4 3,-14 4 2,-10 7 0,1 5 0,-1 8 0,9 5-4,11 3 3,13 6 2,16-3-3,7 3-1,2-3-55,3-3 2,20-4-62,8-4-52,8-4-108,9-1-251</inkml:trace>
  <inkml:trace contextRef="#ctx0" brushRef="#br0" timeOffset="33750.5828">9633 3484 808,'0'0'120,"0"0"91,0 0-80,0 0-99,0 0-16,0 108 4,3-37-5,14 7-1,2-3-12,-1-8 1,-2-9 0,-3-11-3,-5-11-16,-5-13-48,0-16-43,-3-7-64,0-17-116</inkml:trace>
  <inkml:trace contextRef="#ctx0" brushRef="#br0" timeOffset="33944.8897">9730 3321 461,'0'0'97,"83"-23"132,-38 23-70,0 12-84,-8 19 8,-8 9-45,-19 3 17,-10 3-6,-4-3-35,-26-4 4,-5-6-18,1-4-22,9-9-96,10-8-156</inkml:trace>
  <inkml:trace contextRef="#ctx0" brushRef="#br0" timeOffset="34354.0493">10398 3350 734,'0'0'54,"0"0"48,-94-36 13,57 36-58,1 2-8,-1 20-9,7 12-7,6 6-8,6 4 25,10-4-39,8-6 4,0-5-10,0-10-4,16-5-1,3-7 4,5-7-1,3-3 4,0-13-7,-2-5-17,-1-3-39,-4-4-1,-4-2 12,-3 2 1,-2 2 14,-4 9 20,1 9 10,-5 8-2,1 2 4,2 21-1,-2 8 48,4 4-24,3 2-14,8-1-11,3-4-5,5-5-33,10-6-44,5-11-73,10-9-74</inkml:trace>
  <inkml:trace contextRef="#ctx0" brushRef="#br0" timeOffset="34781.6829">10840 3344 614,'0'0'215,"0"0"-62,-99-14-68,62 25-26,-1 18-1,6 10-11,7 6-17,14 4-5,8 0-17,3-5-3,11-1-2,16-9-4,6-9 1,5-11 0,1-12 0,4-2-9,0-20-26,-1-14-67,0-7-32,-2-4-28,-4-3-75,-6-4-43,-12-1 108,-6 0 172,-8 2 166,-4 9 24,0 12-8,0 13 19,0 10-65,-1 7-25,-7 9-51,-5 19-41,1 13 14,2 10 2,7 1-29,3-1-4,0-5-2,13-8 1,15-4-3,5-11-14,8-9-49,6-11-8,3-3-33,0-9-45,-3-16-110,-4-7-91</inkml:trace>
  <inkml:trace contextRef="#ctx0" brushRef="#br0" timeOffset="35330.1835">11422 3288 458,'0'0'209,"0"0"-42,-88-37-65,47 37-37,0 14-35,7 13 14,5 6-14,13 6-19,8-3-11,8-2 2,5-5-4,19-7 2,11-4-17,10-8-23,7-4 9,9-6 25,5 0-7,1-16-15,-4-6 14,-12-6-4,-14-4 6,-13-1-6,-18 0 2,-6 6 16,-8 9 17,-19 8 21,-5 10-1,-3 0-24,2 21 10,5 8 15,7 2-24,9 1-11,5-4 1,6-8-4,1-4 3,0-8-3,11-8-31,6 0-18,4 0-31,-1-14-116,0 2 1,-1 2 53,-4 4 78,0 6 24,-7 1 40,-2 22 68,7 13 63,4 16 1,11 14 66,6 7-132,4 9 1,-4 1-35,-5-1 71,-9-3-36,-8-4 9,-12-13-3,-13-16-29,-19-15-3,-5-18-19,-1-13-18,0-7-4,12-24 0,7-17-36,10-13-29,7-11-33,2-11-128,0-6-243</inkml:trace>
  <inkml:trace contextRef="#ctx0" brushRef="#br0" timeOffset="35848.1884">11853 3433 741,'0'0'83,"0"0"64,22 73-67,-7-53-41,8-6-3,2-4-19,3-7 3,2-3 0,-4-1-11,-1-16-4,-4-8-2,-6 2-3,-3-5 4,-8-5-4,-4-1-6,0 0 0,-3 4 0,-13 11 6,-4 9 0,-5 10 2,-3 0 1,-7 25 0,1 11-2,4 9 24,6 6-11,10 2 10,14 0-12,0-4-10,17-7 7,18-10-2,4-9 25,5-13-10,1-10-12,0-7-3,-3-23-7,-2-10-2,1-7-8,-6-2-12,-10-1-2,-10-1 9,-9 5-12,-6 5 7,0 11 16,0 13 4,0 10 0,0 7 0,0 0-1,0 17 0,6 10 1,3 3 13,-1-1-8,1-1-5,1-5 6,-3-6-6,-1-6-10,-3-4-21,-3-4-105,0-3-179</inkml:trace>
  <inkml:trace contextRef="#ctx0" brushRef="#br0" timeOffset="36513.9063">11377 3582 495,'0'0'209,"0"0"-108,0 0-8,0 0-52,0 0-11,0 0-6,75-50 8,-62 35 3,-1 1 7,-6 0-14,-6 2-10,0 2 3,0 0-6,-8 4 7,-14 6-7,-8 0-15,-4 6-5,3 19 4,2 12 2,7 7 12,8 7 0,10-2 13,4-5-3,0-10-7,15-11-10,6-10 1,0-9 0,7-4 10,1-7-9,-3-18-4,0-4-2,-7-7-2,-7 1-15,-3 4-3,-3 4-8,-2 10 20,1 7 3,1 9 1,4 1-6,10 7-1,5 12 9,9 4 0,14 0-3,19-5-149,17-8-203</inkml:trace>
  <inkml:trace contextRef="#ctx0" brushRef="#br0" timeOffset="37706.655">13909 3225 727,'0'0'147,"0"0"-49,0 0 9,0 0-1,0 0-64,-88-33-39,59 64 10,0 14 1,9 10-1,11 3 12,9-5-14,5-9-2,22-10-9,9-16 0,10-9-1,3-9-22,2-6-37,-3-17-50,-8-6-21,-11-5-87,-9-1-85,-8-2 109,-9 2 14,-2 4 138,-1 7 42,0 11 157,0 9 25,0 4 9,-3 18-107,-3 13 60,5 6-38,1-2-39,0-3-34,9-4-8,9-10 0,3-7-7,4-9-5,2-2 3,0-6 0,-2-15-12,-1-8 1,-2-4-1,-8-3-2,-7 0 5,-7-1 6,-1 1-5,-23 3 7,-6 8 1,-6 10-15,-2 12-1,2 3-28,4 18-49,7 10-22,12 1-147,8 1-196</inkml:trace>
  <inkml:trace contextRef="#ctx0" brushRef="#br0" timeOffset="37994.6719">14591 3209 794,'0'0'109,"0"0"-42,0 0-15,0 0-35,0 0-16,0 0-2,-54 55 3,73-21-2,2 3 0,-3 3 0,-3-2 0,-6-4 3,-6-4 32,-3-7 7,0-4 3,-12-5-17,-7-7 2,-5-7-14,3 0-16,9-10-10,7-18-158,5-13-216</inkml:trace>
  <inkml:trace contextRef="#ctx0" brushRef="#br0" timeOffset="38195.7842">14695 3056 954,'0'0'143,"0"0"-82,0 0 36,18 100-35,-4-47-25,3-1 17,0-3-21,4-7-19,1-7-5,2-10-8,5-10 0,-1-9-2,0-6-37,-1 0-80,-8-13-140,-7-7-367</inkml:trace>
  <inkml:trace contextRef="#ctx0" brushRef="#br0" timeOffset="38337.8761">14792 3276 809,'0'0'180,"0"0"-56,0 0 16,0 0-81,0 0-42,0 0-17,30-57-79,0 38-116,6 4-237</inkml:trace>
  <inkml:trace contextRef="#ctx0" brushRef="#br0" timeOffset="39110.1073">15853 3145 1028,'0'0'57,"0"0"33,0 0 10,-85-1-68,71 25-10,6 10-5,8 5-6,0 4 1,13-6-8,5-4 2,3-9-5,-4-10 0,-1-7-1,-6-7-4,0-3-10,-1-19 5,-3-11-20,-1-5-15,1-3-20,-2-2 21,-1-4 2,0 3 14,0 0 17,3 8 10,3 9 2,3 7 2,3 13 1,4 7 4,2 9 2,-4 26 18,-4 16 2,-10 12 12,-3 13-14,0 6-6,0 10 20,-3 8 13,3 3-26,0 3-2,23-4-9,11-16-14,9-17-2,-1-24-3,-3-26 0,-4-19 1,-9-11 3,-8-24-3,-12-10 1,-6-6-4,-12-5-7,-17-7-5,-4 2 2,-2 1-12,-4 14-2,0 9 10,0 13-8,0 7 14,5 4-4,9 5-4,9 2-53,10-1-37,6 0-46,0-1-297</inkml:trace>
  <inkml:trace contextRef="#ctx0" brushRef="#br0" timeOffset="39364.7234">16591 3101 1091,'0'0'91,"0"0"-3,0 0-36,0 0-34,0 0-15,-28 129 9,28-63-3,3-4-9,6-6-3,-1-9 2,0-10-29,-2-12-60,-3-8-82,-3-11-72,0-6-271</inkml:trace>
  <inkml:trace contextRef="#ctx0" brushRef="#br0" timeOffset="39933.9882">16444 3364 741,'0'0'149,"0"0"-92,0 0 14,95-45-52,-53 29-15,3-2-4,-5-3-2,-4-2-7,-8-1-27,-10 0-34,-7 3-58,-10 2 43,-1 10 40,0 7 45,0 2 89,-4 10-66,-1 20 60,4 9 7,1 6-28,0 3-15,1-5-1,10-6-7,0-11-11,0-6-10,-2-9-14,3-3 4,0-7-8,1-1-38,4 0-8,0-13-22,-2 2-5,2-1 6,-4 7 18,2 3-13,3 2 25,-2 0 29,4 0 8,1 0 0,1-3 0,2-5 3,0-4-3,0-5-4,-1-5-97,-4 0 17,-3-4 78,-9 0-1,-5 0 6,-2 1-2,-5 4 3,-18 5 64,-4 9 31,-3 7-49,4 0 24,-1 17-14,5 8-2,6 6 18,5 2-48,10 0-11,1-1-3,0-2-1,19-4 0,8-3-7,10-5-2,10-8-75,9-7-174</inkml:trace>
  <inkml:trace contextRef="#ctx0" brushRef="#br0" timeOffset="40331.4803">17723 3241 1148,'0'0'36,"0"0"42,0 0-22,-74 113-27,62-57 21,5 8-12,7 1-19,0 1-5,6-5-8,4-12-4,1-16-1,-4-18 0,-4-12-2,-3-3-2,0-25-16,0-19-62,0-12 27,-12-10-73,0 0 38,-1-3 19,5-3 56,5-2 4,3-4 6,0 4 4,23 15 1,3 20-1,9 22-3,-1 17-4,-2 15 5,-7 22 2,-8 7 30,-10 3 27,-7 2 7,0-10 0,-18-5-16,-1-9-39,2-8-9,7-6-9,10-6-119,2-5-104,23 0-504</inkml:trace>
  <inkml:trace contextRef="#ctx0" brushRef="#br0" timeOffset="40571.6564">18031 3178 655,'0'0'165,"0"0"19,0 0 25,0 0-87,0 0-64,0 0-24,-52-47-26,22 69 4,3 11-6,7 5-4,6 2 10,8-2-6,6-6-6,0-5 3,0-8-3,10-8-1,4-10-4,4-1-25,4-5-39,3-17-11,0-5-106,-2-4-16,1-4-181</inkml:trace>
  <inkml:trace contextRef="#ctx0" brushRef="#br0" timeOffset="40721.8071">18031 3178 468,'95'10'228,"-95"12"-33,0 3-113,3 2-36,4-1-35,6-5-3,8-6-3,4-5-5,7-6-6,3-4-58,3 0-52,-2-17-182,-6-4-20</inkml:trace>
  <inkml:trace contextRef="#ctx0" brushRef="#br0" timeOffset="41113.6603">18412 3176 317,'0'0'243,"0"0"-70,0 0-17,0 0-32,0 0-65,-98-53-3,69 71 33,0 10-43,7 6-21,7 5-10,9 3-8,6-5 1,7-3-8,15-8 0,6-8 1,2-11 2,6-7 2,1 0-5,0-18-6,0-8-33,-2-6-57,-5-3 12,-8-6 2,-4-1-7,-5-2 41,-4 0 22,-3 4 26,-3 11 58,-1 11 36,-2 11 15,0 7 1,0 0-72,-6 22-31,-6 10 20,-1 9-8,7 6-7,2-2-11,4-4-1,0-7 2,12-7-2,5-12-1,2-8-27,-1-7-46,1 0-29,-2-17-23,-2-8-74,-2-2-95,-3-4-105</inkml:trace>
  <inkml:trace contextRef="#ctx0" brushRef="#br0" timeOffset="41869.0894">18691 3091 397,'0'0'169,"0"0"13,0 0-76,0 0-45,0 0-9,0 0-25,-82 53-7,82-31-10,0-3-2,16-6 13,12-4 0,8-3-7,11-5-8,9-1 11,2 0-13,-1-9-4,-9-10 2,-7-2-4,-12-5-1,-16 3-9,-13 1 11,0 5 2,-16 9-2,-11 8 3,-4 0 1,-4 11 22,4 12 16,2 2 20,6 0-26,8-3-9,7-7-11,7-3-13,1-5-1,0-3 1,15-4 0,6 0-2,3 0-11,1-6-37,-3-3-12,-4 0-12,-1 3 18,-7 6-11,-1 0 39,-3 9 16,-2 15 10,7 9 13,1 10 21,6 5 39,4 6-44,6 5-6,7 1-3,-1 7 24,0-1-26,-8-4-10,-8-10 24,-10-12-5,-8-12-17,0-14-6,-22-8-2,-9-6 5,-3-3-7,-1-17 0,4-8-1,9-9-8,11-6-3,11-8 5,0-4-12,17-3 9,14-2-7,9 0-25,2-2-9,0 1 20,1 3-16,-3 5 34,-4 4 2,-3 8 9,-11 2 1,-11 7 2,-11 7 23,0 6 3,-12 9-6,-12 9 11,-6 1-23,-3 12 7,-1 16 39,0 5-14,7 8-9,6 0-16,15 1-4,6-2-11,9-5 2,22-4 0,17-8-3,15-7-36,14-6-176,13-10-340</inkml:trace>
  <inkml:trace contextRef="#ctx0" brushRef="#br0" timeOffset="41982.4112">20048 3216 1128,'0'0'151,"0"0"-79,0 0-9,0 0-63,0 0-72,0 0-267</inkml:trace>
  <inkml:trace contextRef="#ctx0" brushRef="#br0" timeOffset="44578.3689">9126 4707 737,'0'0'140,"0"0"5,0 0-21,0 0-26,0 0-33,0 0-43,0 0-11,0 79 2,0-18 8,0 1 2,0-3-17,7-9-5,-2-7-1,-2-6-36,-2-4-73,1-7-144,-2-6-402</inkml:trace>
  <inkml:trace contextRef="#ctx0" brushRef="#br0" timeOffset="46504.6664">4134 6358 1007,'0'0'39,"0"0"-33,0 0 28,-94 23 6,61-5-21,-3 3-17,3-2 0,2-4 18,4-3-19,5-6 3,8-1-4,3-5 2,3 0 7,2 0-6,0 0 2,6-5 5,-2 1-9,1 0-1,1 3 16,0 1-14,0 0-2,0 12-20,1 19 7,13 16 9,2 11 7,1 8-3,-4 6 1,-1 1 0,-3-3 0,-3-4 1,-3-6-2,-3-7 3,0-8 5,0-11 17,0-13 4,0-11-17,0-7 2,6-3-11,9 0-3,13-12 5,17-10-5,13-11-26,14 0-136,6-3-121</inkml:trace>
  <inkml:trace contextRef="#ctx0" brushRef="#br0" timeOffset="46983.8545">4510 6542 808,'0'0'142,"0"0"-94,0 0-5,0 0-33,0 0-9,85-79 12,-48 77-7,0 2 11,-4 9-2,-6 16-15,-15 9 2,-9 5 13,-3 5-7,-12 0 3,-18-2-4,0-4-3,0-7 7,7-9 10,5-7-1,9-6-6,6-8-9,3-1 1,0 0-6,16 0-7,17-15 6,12-5-24,10-3-85,0-1-101,1-1-82</inkml:trace>
  <inkml:trace contextRef="#ctx0" brushRef="#br0" timeOffset="47457.7787">4853 6285 565,'0'0'363,"0"0"-333,0 0 30,0 0-20,0 0-29,0 0-10,91-47 2,-51 33 5,-1 1 4,-5 1-4,-5 1-8,-10 4 0,-10 1 2,-3 3-1,-4 2 1,-2 1 28,0 0 21,0 0-27,0 0-8,0 4-16,-5 18 0,5 12-8,0 10 5,0 9 0,0 8 1,13 4 2,1 4 0,-2-1 0,1-5 3,1-2-1,-1-7 4,-4-5 0,-9-8-3,0-5 2,-6-9-2,-22-5 1,-7-5 6,-5-9-10,-2-8-11,0 0-11,1-20-56,2-11-108,11-7-484</inkml:trace>
  <inkml:trace contextRef="#ctx0" brushRef="#br0" timeOffset="48020.6296">9005 6072 746,'0'0'129,"0"0"-45,0 0 73,0 0-49,0 0-82,0 0-3,-7 125-3,13-53-14,4 5-6,-1 1 0,-2-1-92,-5-4-198</inkml:trace>
  <inkml:trace contextRef="#ctx0" brushRef="#br0" timeOffset="48869.4669">4343 7774 901,'0'0'94,"0"0"-54,0 0 24,0 0-48,-115 11-10,76-1-5,6-1 3,2 0-3,4-3-1,5-4 1,2 0 1,7-2 0,7 0-2,1 0 2,2 0 0,2-3 2,1 0-4,0 3 0,0 0-4,0 0 4,0 0-5,0 6-6,0 18 3,3 12 8,6 16 0,4 7 0,-2 5 1,-2 4-1,-3 3 0,-5-3 0,-1-5 1,0-8 2,0-16 15,-4-9 2,2-14 12,2-9-4,0-6-12,0-1-4,10 0-12,19-9 13,17-10-13,15-4-2,11-5-66,2-6-91,-5-3-383</inkml:trace>
  <inkml:trace contextRef="#ctx0" brushRef="#br0" timeOffset="52938.7443">4872 7981 585,'0'0'151,"0"0"-28,0 0 0,0 0-39,0 0 7,-34-86-44,34 72-15,0 0-12,11 0-19,6 2 1,4 7-4,0 5 0,0 0-5,3 10 5,-9 12 2,1 7 11,-10 6-8,-6 1-3,0-1-1,-12-3-2,-4-6-17,-1-7 14,4-7-8,7-4-4,3-6-6,3-2-33,0 0-6,0-5-9,9-8-27,13 1-17,2 5-35,6 6 96,-4 1 52,-1 8 3,0 18 0,-9 5 57,-8 4-5,-8 2 53,0 0 1,-24-2-26,-4-5-17,-5-4-34,3-10-3,0-6 3,4-9-16,4-1-11,6-20-2,12-19-61,4-9-124,7-7-376</inkml:trace>
  <inkml:trace contextRef="#ctx0" brushRef="#br0" timeOffset="53352.6014">5160 7799 897,'0'0'111,"0"0"-90,0 0 41,0 0-33,0 0 23,97 14-19,-58-14-23,-2-6 2,-5-5-11,-7-2 0,-1 2-1,-11 0-17,-5 1 12,-8 1 2,0 4 3,0 2 2,0 1 3,0 2 1,0 3-4,0 19-2,0 13 0,0 9-4,4 10 4,10 6 4,2 2-3,2 1 24,3 1-19,-6 0 24,-8-2-22,-7-6 9,-7-4-12,-20-7 1,-10-5-6,-5-9 0,-3-13-1,-1-15-68,4-3-132,2-22-439</inkml:trace>
  <inkml:trace contextRef="#ctx0" brushRef="#br0" timeOffset="54282.5276">9238 7672 789,'0'0'175,"0"0"-69,0 0 64,0 0-82,0 0-16,0 0-31,0 0-35,-15 39 1,22 24-5,7 7 4,-4 2-3,2-4-3,-6-6-8,2-4-94,5-8-119,2-4-426</inkml:trace>
  <inkml:trace contextRef="#ctx0" brushRef="#br0" timeOffset="55266.0334">14263 4508 160,'0'0'849,"0"0"-768,0 0 75,0 0-65,-38-72 2,37 72-54,1 7-31,0 24-3,0 19-5,0 15 4,0 5-4,0 8-4,0 3-6,0 1-101,0 0-98,0-8-355</inkml:trace>
  <inkml:trace contextRef="#ctx0" brushRef="#br0" timeOffset="56052.1525">14255 6029 142,'0'0'692,"0"0"-568,0 0-10,0 0 1,0 0-49,-25-90-20,37 71-31,15 0-13,7 6 1,7 6-3,3 7 2,-3 4-4,-8 23-1,-12 13 3,-10 11 0,-11 8-2,-11 1-2,-18-3-1,-7-5 1,0-8 4,5-9 0,10-8-2,10-11 2,10-11 0,1-5 5,25 0 2,23-18-1,15-8-6,14 0-3,6 2-66,3 2-138,0 5-210</inkml:trace>
  <inkml:trace contextRef="#ctx0" brushRef="#br0" timeOffset="56727.2349">14623 7533 857,'0'0'132,"0"0"-20,0 0-18,17-83-60,19 61-20,7 2-4,8 9-1,-5 8-3,-5 3-2,-12 14 3,-9 17-6,-16 10 5,-4 6 1,-21 3-5,-15-2-2,-4-2-9,3-9 4,2-5-1,10-11 6,12-8-1,7-9-1,6-4-3,6 0-25,18-11 2,10-4 4,10 4 16,3 5-12,2 6 18,6 0 1,-2 12 1,-1 12 2,-9 7 12,-13 4 54,-18 3-51,-12 2-4,-33 1 0,-22-2-13,-21 1 0,-10-5-29,-8-7-61,-5-6-62,-1-16-235</inkml:trace>
  <inkml:trace contextRef="#ctx0" brushRef="#br0" timeOffset="86885.6542">4038 10261 513,'0'0'112,"0"0"44,0 0 12,0 0-69,0 0-5,0 0 2,0 0-30,-22-48-23,19 48 20,0 0-40,0 0-16,0 0 5,-6 2-10,-9 8-2,-12 2 0,-13 7 4,-9 2-8,-3-1 4,1-2-12,5-5 3,10-5-16,7-5 10,10-3 6,6 0-2,8 0-1,4-4-1,1-5 11,1 0-5,2 2 4,0 2 3,0 2 0,0 3 4,0 0-6,0 6 2,0 16-2,5 12-6,4 12 8,1 9 0,1 8 0,-4 9 3,-2 2-1,-5 2-2,0-2 0,0-5 2,0-7 0,0-10-2,0-16 1,0-11 3,0-9 4,0-6-8,10-6 1,10-2 7,11-2-7,18 0-2,18-16-4,12-8-66,2-4-196,1-2-542</inkml:trace>
  <inkml:trace contextRef="#ctx0" brushRef="#br0" timeOffset="87352.8127">4258 10507 726,'0'0'205,"0"0"-116,0 0 46,0 0-49,0 0-56,0 0-28,0 54-2,0-10 4,0 5 20,0-3-18,0-3-2,0-6 1,0-3-5,0-4-5,0-7-93,0-8-168</inkml:trace>
  <inkml:trace contextRef="#ctx0" brushRef="#br0" timeOffset="89847.0387">5724 10579 662,'0'0'147,"0"0"-24,0 0-29,0 0-32,11-72-24,17 54-19,8 2-12,8 5 18,-5 8-2,-4 3-16,-10 8-2,-6 19-5,-11 7-3,-8 4 1,0 4 4,-24 1 2,-3-1-4,-4-1 0,1-6 7,8-4-1,5-8-6,5-6 15,5-7-1,5-5-3,2 0-10,0-4 0,5-1 19,19 0-18,10 0 3,6-7-5,8-7-60,6-2-30,-2-2-25,-4-3-193</inkml:trace>
  <inkml:trace contextRef="#ctx0" brushRef="#br0" timeOffset="90443.1629">6179 10270 216,'0'0'210,"0"0"-128,0 0 65,0 0 3,0 0-35,0 0-37,-12-62-5,12 60 0,0 1-20,0-1-3,2-2-27,22-2-7,10-1-9,9-3-5,8-2 12,0-3-12,-3-2 2,-5-2 1,-9 5-4,-7 0-1,-12 4 0,-8 3 0,-4 4 0,-3 2 0,0 1 0,0 0 2,0 0 0,-7 0-2,-2 3 0,0 12 2,-3 9-3,0 6 1,3 6 0,0 4 3,5 5-1,1 6-2,3 5 0,0 6 4,1 2-2,14-1-2,0-1 0,4 2 4,2 0-4,-4-1-1,-4-5-2,-7-4 6,-6-10-3,0-2 0,-21-6 0,-12-5 1,-14-4-1,-12-6-1,-11-5-4,-6-9-50,3-7-123,15-2-289</inkml:trace>
  <inkml:trace contextRef="#ctx0" brushRef="#br0" timeOffset="92396.6659">15227 9937 492,'0'0'158,"0"0"-3,0 0-25,0 0-28,0 0-4,0 0-11,-26-79-37,48 60-33,11 2 9,9 3-24,1 7-1,2 6 10,-8 1-9,-7 12 2,-9 14-4,-9 7 3,-12 3-4,0 2 1,-15-1 0,-12-3-3,-5-3 3,-3-4-2,4-6-2,4-6 3,10-3-7,8-7 8,5-2-9,4-3 8,0 0-5,19-5 0,13-8 0,4 3-12,4 5 10,0 5-4,-4 0 5,0 15 7,-5 6-3,-7 3 3,-10 1-3,-14 1 2,0-3 1,-22-4 0,-15-1 14,-9-2 8,-5-3-18,2-2-4,1-4-1,5-5-55,4-2-110,4 0-235</inkml:trace>
  <inkml:trace contextRef="#ctx0" brushRef="#br0" timeOffset="98129.5249">5317 12003 648,'0'0'305,"0"0"-244,0 0-43,0 0 37,0 0-8,0 0-25,0 0 3,-85 33-21,64-24 7,3-2-4,-3-1-5,-3 0-1,1-2-1,0-4 0,-1 0 2,3 0-2,5 0 0,1-9 0,3 1 1,4 1 3,1 2-4,6 4 2,-1 1-4,2 0 2,0 0-2,0 14-1,0 17 0,0 11 3,5 13 0,3 11 1,-3 5 6,1 7-6,-3 2 11,-3 2 10,3-4-1,-3-6 7,8-10-9,-3-12-15,3-11 19,1-14-22,-3-7 10,4-6-4,2-5 0,0-6 6,6-1-13,12 0 0,9 0 4,10-8-4,4-7-10,3 0-13,4-2-28,-1-4-88,-4-5-106</inkml:trace>
  <inkml:trace contextRef="#ctx0" brushRef="#br0" timeOffset="98638.436">5633 12197 935,'0'0'172,"0"0"-147,0 0 0,0 0 26,0 0-25,54-72-26,-17 68 0,-1 4 0,-2 1 2,-7 21 9,-8 5-10,-11 5 3,-8 3 5,0 2-6,-19 0-3,-4-5 0,2-5 1,2-6 0,5-7-1,7-5 0,1-5-3,6-4 3,0 0-6,0 0-25,15-3-5,9-1 27,4 4-1,6 0 5,2 1 4,-3 18-7,-3 2 8,-5 3 0,-11 0 0,-10 1 3,-4-1 15,0-1-4,-21 0 20,-4-3-21,-5-3-7,0-4 1,2-6-5,4-7 6,2 0-8,8-20-14,7-12-72,7-8-67,0-5-160</inkml:trace>
  <inkml:trace contextRef="#ctx0" brushRef="#br0" timeOffset="99178.1958">6042 12011 737,'0'0'170,"0"0"-110,0 0 13,0 0 16,0 0-40,0 0-35,43-18-14,-7 16 6,1 0-1,1-4 9,-2-2-14,-5-2 2,-4 0 6,-8 0-7,-5 0-1,-4 1 0,-6 2 2,-2 4 13,-2 1 3,0 0 3,0 2 8,0-1-25,0 1 9,-2 0-12,-2 0 3,-2 10-7,3 9 3,3 10 0,0 7 3,0 10-2,0 7 3,6 5-2,6 8 4,3 6 6,7 1-8,-3 2-3,-5-2 3,-6-6 1,-8-3-1,0-7-4,-17-4 0,-14-7-3,-11-6 3,-15-13-11,-6-12-27,-9-15-156,3-6-294</inkml:trace>
  <inkml:trace contextRef="#ctx0" brushRef="#br0" timeOffset="100797.8876">7110 10304 831,'0'0'133,"0"0"-79,0 0 57,0 0 24,0 0-97,-33-88-6,48 70-30,8 2 0,2 12-2,5 4 3,-5 35-1,-7 34-2,-8 33 3,-10 21 5,0 9-2,-16-4 4,4-16-10,12-19 4,0-21 2,20-21-6,14-20 0,9-18-1,2-13 2,-2-10-1,-7-21 0,-5-7 0,-11-5 0,-4 0 0,-10 5 0,-4 10-1,-2 11 3,0 9-4,0 8 2,-11 3 0,-2 26 3,1 14-3,4 17-3,4 15-1,4 14 0,0 12-1,13 14 3,5 14 4,0 4-6,-2-1 4,-8-8 0,-8-14-1,0-12 2,-8-18 0,-15-15-1,-7-14 5,-9-13-3,-7-10-2,-5-12 0,-4-13-1,1-3-4,6-19-23,4-16-72,6-10-117,7-8-444</inkml:trace>
  <inkml:trace contextRef="#ctx0" brushRef="#br0" timeOffset="101765.9371">9587 10456 765,'0'0'150,"0"0"-37,0 0 22,0 0-56,0 0-20,0 0-5,-45-80-31,45 64-2,9 3-17,10 3-2,5 9 2,9 1-4,3 20 0,0 21-6,-5 12 6,-6 9-1,-8 2-2,-10-5 6,-7-5-2,0-5-1,-12-4-2,-10-4-2,-4-7 7,-3-4-3,-1-9 0,0-8 1,2-6-2,1-7 1,3 0 0,3-3 12,9-14-11,5-3 8,5 2-9,2 2-5,11 5 2,14 7-1,9 4 4,5 0-2,6 10 2,0 7-1,4 1-3,-4-1 4,-4-3 5,-5-5-5,-6-6 0,-9-3 7,-2 0 0,-4-8 9,2-10-14,-5-6 2,1-4-4,1-6 0,2-3-48,2 1-63,6 1-331</inkml:trace>
  <inkml:trace contextRef="#ctx0" brushRef="#br0" timeOffset="140169.4196">4056 14307 657,'0'0'16,"0"0"98,0 0-21,0 0-44,0 0 2,0 0-9,0 0 4,0 0 24,0 0-24,0 0-2,-3 0-5,-1 0-22,-7 3-3,-7 5-14,-6 1 1,-7 2 1,-3 1-1,2-4-2,1-1 2,7-4-1,2-2 4,4-1-4,2 0 0,2 0 3,4 0-3,4 0 0,3 0-2,3 0 7,0 0-4,0 0-1,0 0 0,0 0 8,0 0-7,0 0 6,0 0-5,0 0 1,0 0-1,0 0-2,0 0 0,0 0 1,0 0-1,0 0-3,0 13 2,10 9 1,2 12 0,3 8 1,1 8-1,-2 5 6,4 1-5,-3 1-1,-2-4 1,-4-2 1,-3-4 3,-3-2-5,-1-3 0,-2-2 1,0-4 1,0-9-3,0-5 1,0-11 0,0-4 3,0-3-3,0-3 0,0-1 5,0 0-1,0 0 0,0 0 1,0 0-2,0 0 5,0 0-4,1 0-4,14-5 0,12-8-2,10-5 1,11-3-4,6 1-22,2 0-26,4 1-108,1 2-71,-1 1-309</inkml:trace>
  <inkml:trace contextRef="#ctx0" brushRef="#br0" timeOffset="141295.1719">4568 14454 384,'0'0'121,"0"0"1,0 0 19,0 0-50,0 0-32,0 0 3,-12-60 1,12 53 7,0 4-10,-3 2-3,1 1-9,1 0-32,1 13-10,0 17 1,0 10-7,0 11 14,1 0-7,4-4 1,-2-7 2,3-6-9,-3-4-1,0-5 0,3-5-3,-3-6 1,0-5-38,3-3-84,0-6-68,0 0-213</inkml:trace>
  <inkml:trace contextRef="#ctx0" brushRef="#br0" timeOffset="142594.9359">5269 14287 521,'0'0'96,"0"0"20,0 0 15,0 0-45,0 0-24,0 0-15,-12-35 21,12 25-32,0-1-4,0-4-13,12 1-6,7 1 1,4 1-10,4 7 1,3 5-4,-2 0 1,-1 11-4,-5 15 2,-8 6-1,-8 2 1,-6 1 1,0 0 5,-12 0-6,-9-2-2,0-3-1,0-5-2,7-4 1,0-4 1,3-6 2,5-5 0,2-3 1,4-3 0,0 0-3,0 0 1,10-9-49,11-3 4,6 0-22,6 4 30,5 8 18,0 0-23,-5 1 36,-7 13-29,-6 3 37,-13 2 2,-4 2 7,-3-2 37,-8 3-19,-12-1-2,-8-1 2,1-1-15,0-3-7,5-6-2,-1-3-2,5-7-1,5 0-8,1-4-46,9-16-80,3-7-259</inkml:trace>
  <inkml:trace contextRef="#ctx0" brushRef="#br0" timeOffset="143229.4839">5696 14046 601,'0'0'84,"0"0"75,0 0-55,0 0-31,0 0-25,0 0 10,-12-19-37,22 13-7,17-6 0,9-5-5,6-1 10,4-3-6,-4 0-8,-3 0 3,-4 2-8,-9 5 0,-7 4 2,-11 6-1,-7 4-1,-1 0 0,0 0 2,0 0 9,-6 11-11,-6 5 1,-1 2 3,1 0-3,3 1-1,0 0 1,3 3 0,3 2 3,3 1-3,0 5 1,0 2 4,0 3-5,9 4 3,7-2 3,1 2-6,4 2 8,1-3-5,-1 1-1,-2-1 5,-4-1-7,0-1-1,-4 0 2,-4-1 0,-7 0 5,0 0-4,-12-5 0,-13 3 2,-11-2-5,-9-3-7,-7-1-27,-6-4-62,5-6-79,7-9-270</inkml:trace>
  <inkml:trace contextRef="#ctx0" brushRef="#br0" timeOffset="144145.3632">7268 13904 692,'0'0'64,"0"0"60,0 0-13,0 0-41,0 0 3,0 0-27,-31-16-20,12 19-18,-11 10 0,-4 4-6,-2-1-1,-2 2-1,2-2 1,-1-3 0,9-3-1,4-3 0,9-4 1,9-2-1,3-1 0,3 0 0,0 0-4,0 0 0,0 0-8,0 0 3,0 0 7,0 7-6,5 11 4,9 13 0,3 13 4,2 10 2,-5 6-2,1 5 0,-6-4 6,-3-3-2,-3-7 13,2-8 2,0-4-3,1-10 7,6-5-5,3-5-8,1-7 3,5-3-9,6-5 4,3-4-8,6 0 0,1-15-4,-1-5-106,-2-3-99,-4-4-227</inkml:trace>
  <inkml:trace contextRef="#ctx0" brushRef="#br0" timeOffset="144478.5927">7450 14256 737,'0'0'67,"0"0"-15,0 0 31,0 0-17,54-83-39,-27 69-14,-3 2 4,-2 8-4,-6 4 1,-8 0-8,-2 19-6,-3 10 7,-3 6 4,0 2-3,-6 1 5,-2-4-4,0-5 10,5-6-5,3-6 2,0-5-9,0-5-7,1-3-4,12-4 2,13 0-4,5-3-1,11-17-20,3-5-51,-4-6-44,-6-6-115,-7-6-23</inkml:trace>
  <inkml:trace contextRef="#ctx0" brushRef="#br0" timeOffset="144868.0768">7803 13843 764,'0'0'44,"0"0"76,0 0-16,0 0-41,0 0-37,0 0-7,38-60-6,-7 42 3,1 0-10,2 0-3,-1-1 7,0 3-10,-5 4 2,-8 2-5,-7 4 6,-10 5-5,-3 1 2,0 0-11,0 19 4,-6 10 6,-2 12 1,3 4 3,5 7-2,0-2 7,13-3-7,4-4-1,-3-7 4,-2-2-1,-4-4 12,-1 1 9,-7-1-1,0 2 6,-16 2-16,-20 4-8,-16 1-5,-1 4-8,-8-1-124,-7-2-223</inkml:trace>
  <inkml:trace contextRef="#ctx0" brushRef="#br0" timeOffset="145502.2092">5039 15359 871,'0'0'64,"0"0"-2,0 0-11,0 0-19,0 0-27,100 56 35,-45-28-7,-2 4-8,-4-2-18,-10-2-7,-9-1-9,-8-4-30,-3-2-77,-7-5-203,-6-6 41</inkml:trace>
  <inkml:trace contextRef="#ctx0" brushRef="#br0" timeOffset="145661.3131">5275 15436 826,'0'0'71,"0"0"10,-59 123 35,27-62-67,1 2-45,4-5-4,9-9-81,9-8-197</inkml:trace>
  <inkml:trace contextRef="#ctx0" brushRef="#br0" timeOffset="147641.4915">4824 15273 711,'0'0'95,"0"0"51,0 0-70,0 0-15,0 0-50,0 0-7,-8 32-4,27-8 27,6-5-13,-1-5 2,0-5-8,-3-6-7,3-3 11,-6 0-9,4-19-3,-1-9-20,4-4-8,-5-4-10,-1 0 6,-4 3 13,0 5 18,-3 9-6,6 11 7,4 8-1,9 6-7,4 16 7,-4 2 1,2-2 0,-3-7 3,-5-6-3,-1-8 0,0-1 1,0-7-1,-2-17 6,1-7-3,-1-4 1,-1-4-8,-5 6 9,-4 3-3,0 13 1,-1 11-2,2 6-1,2 5-1,7 13 0,4 4-3,2-2 4,3 0-18,-1-1-199</inkml:trace>
  <inkml:trace contextRef="#ctx0" brushRef="#br0" timeOffset="148359.9267">5280 16552 797,'0'0'6,"0"0"89,0 0-40,0 0-29,0 0 0,-5 96 13,14-48 11,-5-3-9,-2-1 0,-2-5 0,0-5-22,0-8-1,0-8-10,-2-7-8,1-5 7,-1-6-5,2 0 0,0 0-4,0-7-2,11-6-28,17 2 10,10 1 3,2 0 14,0 0 2,-1-3 3,-6-1-3,-8-5 3,-7 0 0,-6-3 0,-12 0 2,0 3-2,0-2 0,-16 4 8,1 5 26,0 5 4,6 7-18,1 0-6,2 19-13,1 19-2,2 11 1,3 6-2,0 0-20,0-1-66,13-6-81,2-6-340</inkml:trace>
  <inkml:trace contextRef="#ctx0" brushRef="#br0" timeOffset="150026.026">7400 15039 792,'0'0'21,"0"0"34,0 0-4,0 0-41,0 0 15,0 0 6,8 74-11,3-63-4,1-7-6,4-4 4,1 0 7,7-8-13,1-19-8,6-9-7,-1-6-57,-3 2-17,-5 1-31,-5 11 108,-5 13 4,-2 9 5,2 6 11,1 3-10,1 12 5,7 1 16,-3-4-7,1-3-2,2-9 8,0 0-13,4-19 12,1-7-16,-3-4-5,-1 0-3,-2 4 3,-2 3-4,-6 6 16,-1 9-9,0 8 11,0 0-18,7 5 1,3 14-5,7 1 4,2 0-24,3 0-104,-3 0-217</inkml:trace>
  <inkml:trace contextRef="#ctx0" brushRef="#br0" timeOffset="150797.7845">7758 16064 721,'0'0'113,"0"0"17,0 0-55,-21-76-29,21 50-18,0 1-20,21 2 7,4 9-12,3 8 4,2 6-7,1 9 0,-2 17 1,-7 8 0,-4 6 1,-9 5 5,-9 2-2,0-1 2,-6 0-3,-15-7-3,0-4 2,-3-3-3,1-10-3,2-8-4,3-8-12,0-6 4,6 0-2,6-2 7,4-6 9,2 1-8,5 4-1,16 1 3,9 1 7,8-2 1,1-4 0,3-4-1,3-7 4,-6-5-4,-2-4 0,-6-1 0,-7 3-58,-9 0-116,-8 5-184</inkml:trace>
  <inkml:trace contextRef="#ctx0" brushRef="#br0" timeOffset="151512.0166">6470 16579 235,'0'0'545,"0"0"-439,0 0-24,0 0-36,0 0-39,0 0-3,115-78 1,-76 63-4,-3 5-2,-8 7-57,-1 3-159,-11 0-299</inkml:trace>
  <inkml:trace contextRef="#ctx0" brushRef="#br0" timeOffset="151666.5835">6605 16823 607,'0'0'124,"0"0"-77,0 0 97,0 0-118,0 0-26,95-54 0,-44 28-163,4 0-298</inkml:trace>
  <inkml:trace contextRef="#ctx0" brushRef="#br0" timeOffset="152222.571">7041 16459 780,'0'0'84,"0"0"-26,0 0 37,0 0-82,0 0-11,0 0-4,63-37-25,-43 33-80,-4 4-158,-10 0-246</inkml:trace>
  <inkml:trace contextRef="#ctx0" brushRef="#br0" timeOffset="152358.2501">7046 16648 623,'0'0'96,"0"0"59,0 0-88,0 0-33,0 0-19,0 0-15,111-50-65,-70 28-302</inkml:trace>
  <inkml:trace contextRef="#ctx0" brushRef="#br0" timeOffset="152848.369">7204 16397 781,'0'0'93,"0"0"-5,0 0-7,-83 68-33,48-15 21,-2 9-32,-5 6-9,-4 0-7,-3-6-12,1-3-9,5-9 0,10-10-3,9-7-6,12-13-44,6-9-35,5-11-16,1 0-97,0-18-258</inkml:trace>
  <inkml:trace contextRef="#ctx0" brushRef="#br0" timeOffset="153056.7978">6576 16381 916,'0'0'37,"0"0"88,0 0-18,0 0-56,0 0-51,0 0 3,139 52 21,-41-1-4,8 12-8,0 3-12,-4 4-24,-1-4-142,-4-6-250</inkml:trace>
  <inkml:trace contextRef="#ctx0" brushRef="#br0" timeOffset="154946.8385">2858 10937 220,'0'0'496,"0"0"-370,0 0 2,0 0-39,0 0-23,0 0-38,-13 0 6,23 0-19,14 0-6,15-5 14,4-5-20,2-2-3,-5 4-111,-7 2-190,-9 5-417</inkml:trace>
  <inkml:trace contextRef="#ctx0" brushRef="#br0" timeOffset="155096.0406">2985 11118 829,'0'0'30,"0"0"-5,0 0 76,94 4-83,-39-7-16,2-11-2,-2 0-263</inkml:trace>
  <inkml:trace contextRef="#ctx0" brushRef="#br0" timeOffset="165492.4365">3458 13013 762,'0'0'170,"0"0"-51,0 0-6,0 0-66,0 0-23,0 0-14,27-30-10,6 18 0,4-1-1,3 3 0,-4 3-32,-3 4-88,-8 3-65,-7 0-205</inkml:trace>
  <inkml:trace contextRef="#ctx0" brushRef="#br0" timeOffset="165661.3313">3652 13165 897,'0'0'6,"0"0"61,0 0 11,0 0-67,0 0-6,0 0-5,85-24-48,-39 5-63,-4 0-136,-3 1-275</inkml:trace>
  <inkml:trace contextRef="#ctx0" brushRef="#br0" timeOffset="166465.0924">2610 13150 602,'0'0'83,"0"0"1,0 0 29,0 0-47,0 0-51,0 0 8,8-65-20,10 61-1,1 4 4,2 0-5,0 8 7,-6 15-5,0 4 6,-12 3-6,-3 6-3,-2-1 0,-17-2 3,4-3-3,2-10 0,5-6 0,2-7 1,6-5-1,0-2 1,0 0 3,15-10-4,12-3-6,7 2 4,5 6 2,0 5 0,-5 0 3,-3 7-3,-11 9 0,-11 4 8,-9 4-4,-7 4 26,-23 3-2,-6 1-28,-3-4 9,-3-9-9,5-7-13,3-12-40,4-2-110,4-27-238</inkml:trace>
  <inkml:trace contextRef="#ctx0" brushRef="#br0" timeOffset="167191.6289">2014 11321 805,'0'0'30,"0"0"76,0 0-43,0 0-23,0 0-31,0 0-8,10-73 10,11 65-9,3 6-1,1 2 10,-1 5 5,-6 14 20,-6 8-36,-6 1 4,-6 4 1,0 1-5,-19-2 0,-1-3-3,1-7-21,7-5 2,3-9-18,6-6 11,3-1 28,0 0-14,21-7-31,10-4 25,5 3 4,7 6 17,-4 2-4,-2 2 4,-8 13 0,-10 2 7,-13 4 1,-6 3 36,-5 4-17,-26 3 41,-9 3-34,-5-3-24,-4-4 7,12-7-17,5-10 0,13-7-1,10-3-28,9 0-61,0 0-216</inkml:trace>
  <inkml:trace contextRef="#ctx0" brushRef="#br0" timeOffset="167501.8227">2178 12186 977,'0'0'75,"0"0"-4,0 0-42,0 0-18,0 0-11,107-82 0,-72 69 0,-10 4-6,3 6-57,-7 3-92,-4 0-246</inkml:trace>
  <inkml:trace contextRef="#ctx0" brushRef="#br0" timeOffset="167688.4332">2318 12355 927,'0'0'44,"0"0"50,0 0 4,0 0-78,0 0-20,0 0-1,66-48-7,-33 28-92,1 2-165,-3 4-353</inkml:trace>
  <inkml:trace contextRef="#ctx0" brushRef="#br0" timeOffset="167928.2891">2348 12583 983,'0'0'73,"0"0"67,0 0-108,0 0 0,0 0-30,0 0 10,104-43-12,-47 14-160,3-4-218</inkml:trace>
  <inkml:trace contextRef="#ctx0" brushRef="#br0" timeOffset="169156.6678">2627 14009 493,'0'0'18,"0"0"54,0 0 25,0 0-9,0 0-5,0 0 5,-73 47-9,49-57 4,-10-20-18,-11-14-36,-15-12-19,-10-10 14,-9-11-9,-15-9-8,-2-10 2,-8-15-8,-2-15-1,6-7-7,9-7-3,12-7 7,12 7-7,12 6 10,10 7 3,8 13 0,20 10-2,11 3-1,6 4 0,9-1 8,23-2-8,11-1 0,9-3 0,6-1 1,5 6 0,1 9-1,2 14 0,-8 11 3,-12 12-3,-12 11-7,-17 10 3,-12 3-6,-5 6-1,0-3 8,0-4 3,-11 1 0,2-1 0,1 9-2,3 6-1,3 8 6,2 1-5,0 3 2,0 0-19,9 1 14,6-1-8,10 0 11,5 3-3,6 0 8,3 1-7,7 25 4,2 10 0,4 14-5,0 9 5,-4 10 0,1 8-1,-1 10 4,3 10-2,5 16 0,4 8-1,-2 15 3,5 0-2,-7-4-1,-3-8 0,-1-10 3,-7-12-3,-2-9 0,-3-2 0,-1-3 0,1 1 0,-2-1 0,-7-2-1,-3-3 2,-7-1-1,-6-2 0,0-4 0,-3-4-2,3-8 2,1-6 0,-2-6 0,-1-4 2,-4-4-4,-4-5 2,-5-3 0,0-4 1,0-1 0,-9 0-1,-9 2 0,-5 1 2,-7 3-1,-11 6-1,-9 0 0,-11 4 2,-16-5 1,-4-3-3,-4-8 0,0-13-7,9-14-18,3-4-72,12-25-236</inkml:trace>
  <inkml:trace contextRef="#ctx0" brushRef="#br0" timeOffset="173482.6671">10222 13881 951,'0'0'15,"0"0"61,0 0-9,0 0-38,0 0-7,0 0-22,0 0 0,74-68 2,-45 84-2,-6 12 0,-13 7 0,-10 9-2,0 2-2,-24 2 4,-14 3 0,-4-3 0,0-4 2,9-8 1,11-9-3,10-12 1,12-7 9,0-6-10,21-2 0,21-5 12,11-13-12,8-4-6,2 0-65,1 1-97,-1 3-33,5-1-235</inkml:trace>
  <inkml:trace contextRef="#ctx0" brushRef="#br0" timeOffset="173742.7432">10589 13668 323,'0'0'119,"0"0"-119,0 0-91</inkml:trace>
  <inkml:trace contextRef="#ctx0" brushRef="#br0" timeOffset="174220.3762">10221 13552 798,'0'0'54,"0"0"29,0 0-39,-106-21-6,61 24-31,-2 9 7,-1 4 20,3-2-31,5 0 13,7-3-13,3-2 1,8-2 5,8-1-9,5-2 0,6-3 2,3 1 3,0-1-2,0 5-3,0 7 0,14 9-2,1 16 2,1 18 0,-2 18-1,-4 12 4,-6 6 7,-4 2-3,0-4 3,0-6 35,0-11-26,12-11 6,6-11-10,10-10-11,11-10 15,15-11-15,19-15-1,18-5-6,9-11-79,3-17-181,-8-9-561</inkml:trace>
  <inkml:trace contextRef="#ctx0" brushRef="#br0" timeOffset="174714.0601">11196 13571 900,'0'0'6,"0"0"-3,50-82 67,-22 61-2,7 5-41,2 4 0,3 10 7,-7 2-33,-12 2-1,-8 21 0,-13 7 9,0 5-3,-19 3-6,-12 0 0,-5 1 0,0-5 0,3-2-8,12-11-7,8-7 6,8-6 4,5-8 0,2 0-15,22 0 12,10-6 0,6-7-3,2 0-9,-3 6-7,-2 7 26,-7 0-4,-2 10 5,-7 15 0,-8 3 1,-8 5 22,-5 1 16,-6-3-11,-18 1 18,-9-1-15,-8-1-6,-4-3-14,-3-7-11,9-8-2,13-11-44,12-1-94,14-16-122</inkml:trace>
  <inkml:trace contextRef="#ctx0" brushRef="#br0" timeOffset="175127.5718">11620 13300 1158,'0'0'0,"0"0"-2,0 0 2,87-42 21,-56 34-20,4 1 11,-4-2-12,-4 3 0,-5-1 1,-4 1 3,-3 2-3,-8 1-1,-4 2 2,-3 1 2,0 0-4,0 5-2,0 16 2,-7 9 0,-1 7 6,4 3-6,4 9 0,0 1-1,0 5 1,4 3 0,5 1-1,-1 2 2,-5-3 4,-3-5-5,0-3 0,0-9 7,-12-1-7,-10-6 0,-1 0-3,-4-2 3,2-6-64,9-7-97,10-11-615</inkml:trace>
  <inkml:trace contextRef="#ctx0" brushRef="#br0" timeOffset="175624.16">12803 13367 794,'0'0'6,"0"0"53,0 0 31,0 0-36,0 0-6,0 0 6,-36-23-42,10 23-8,-9 0-4,-5 9 6,4 0-7,5-2 1,10-2 0,9-2-6,8-1-1,4-1-18,0-1-1,0 4-5,0 5 30,6 5-3,3 8 4,1 11-2,-7 9 2,0 8 0,-3 7 6,0 4 4,0 0 24,0-6-6,9-7 12,7-10 8,7-8-16,8-9-6,11-6-7,7-7-16,6-6 4,7-2-7,0-2-96,-2-16-79,-5-6-368</inkml:trace>
  <inkml:trace contextRef="#ctx0" brushRef="#br0" timeOffset="175795.8561">13251 13635 859,'0'0'78,"0"0"1,0 0 17,-31 102-56,28-54-24,3-6-7,0-5-3,0-7-12,0-6-45,0-9-144,9-8-438</inkml:trace>
  <inkml:trace contextRef="#ctx0" brushRef="#br0" timeOffset="176161.7">13539 13141 973,'0'0'7,"81"-41"18,-31 24 37,4 3-30,-3 2-17,-7-1-13,-11 5-1,-15 2-1,-9 3 2,-9 3-3,0 0 1,-13 6-2,-8 14 0,-2 10 3,1 10-1,7 6 0,6 10 2,9 0 7,0 3-7,16-2 2,10-1 29,-2-4-10,0 2-11,-5 4-12,-7 4 7,-12 2-14,0 1 7,-37 1-93,-26 4-48,-23 4-244</inkml:trace>
  <inkml:trace contextRef="#ctx0" brushRef="#br0" timeOffset="176688.2374">11495 14812 439,'0'0'59,"0"0"84,0 0-20,0 0-32,0 0-60,0 0-20,0 8 8,10 15 21,5 1-14,8 7 2,2 0-3,-2 1-8,-1 0 2,-3-7 1,-7-2-15,-4-5 16,-5-2-5,-3-3 1,0 2 2,-18-1-12,-12 0 2,-6-4-9,-4-3-46,7-5-39,5-2-131,8-7-295</inkml:trace>
  <inkml:trace contextRef="#ctx0" brushRef="#br0" timeOffset="176839.9973">11444 14787 972,'0'0'7,"0"0"40,108-65 13,-50 47-30,6 2-30,5 5-62,2 1-127,-1 0-314</inkml:trace>
  <inkml:trace contextRef="#ctx0" brushRef="#br0" timeOffset="179064.7271">13297 14722 753,'0'0'14,"0"0"61,0 0 28,0 0-24,0 0-15,0 0 3,-4-47-36,4 57-24,0 19 3,7 11-1,2 8 15,0 2-6,1-1-16,0-1 6,0-6-8,5-2-24,0-8-79,4-7-128,-3-6-549</inkml:trace>
  <inkml:trace contextRef="#ctx0" brushRef="#br0" timeOffset="179590.1728">12181 14993 805,'0'0'49,"0"0"30,0 0-16,0 0-30,0 0-19,99-65-14,-57 52-1,-2 3 0,0 6-68,-10 4-147,-12 0-225</inkml:trace>
  <inkml:trace contextRef="#ctx0" brushRef="#br0" timeOffset="179746.988">12301 15207 775,'0'0'19,"0"0"27,0 0 42,0 0-73,0 0-15,0 0-15,118-31-134,-74 16-137</inkml:trace>
  <inkml:trace contextRef="#ctx0" brushRef="#br0" timeOffset="179950.0173">12633 14883 892,'0'0'2,"0"0"12,0 0 8,0 0-16,84-41-6,-54 41-74,-4 0-130,-7 0-155</inkml:trace>
  <inkml:trace contextRef="#ctx0" brushRef="#br0" timeOffset="180091.5254">12784 15130 113,'0'0'479,"0"0"-397,0 0-24,0 0 11,0 0-69,100-29-7,-67 12-166,-5-2-178</inkml:trace>
  <inkml:trace contextRef="#ctx0" brushRef="#br0" timeOffset="180344.101">12763 14777 875,'0'0'28,"-98"89"55,34-17-2,-8 14-36,-4 6 0,-2-2-27,2-4-12,12-9-6,16-10-35,18-13-83,17-17-153,13-12-479</inkml:trace>
  <inkml:trace contextRef="#ctx0" brushRef="#br0" timeOffset="184358.6937">9099 11527 511,'0'0'40,"0"0"32,0 0 52,0 0-57,0 0-10,0 0-10,0 0 6,0 20-5,0-20 5,0-8 17,4-14-30,1-13-15,-1-12-15,2-13-5,0-12 3,-4-12-6,1-9-2,-3-8 5,0-11-5,0-11-2,-11-10 0,-11-6 2,-6 5 7,-5 11-7,3 18 0,0 17-2,3 13 3,6 13-1,4 9 0,3 7 2,9 10-4,2 7 2,3 9 0,0 9 1,0 3 1,0 2-2,2 3 1,4 1 2,3 2 3,6 0-6,3 0 0,4 0 3,8 0-1,12 0-2,13 0 0,18 0 1,21-7 2,21 0-3,12-5 0,8 2-2,0-1 3,-2-2-2,-7-2 1,-14-2 0,-10-1 1,-11-2-1,-11 0 0,-11 2 1,-14 1-1,-13 6 0,-17 2-2,-10 3 4,-12 4-3,-3 2 1,-1 0 0,-20 0 1,-3 0-1,1 0-1,3 5 1,2 4 0,3 4-6,2 9 6,-1 16 0,5 21-1,-1 20 2,2 17 0,4 13-1,4 4 1,0 4-4,0 3 3,13-6 0,5-9 3,3-11-3,-3-16 1,0-9-4,-5-9 7,0-4-8,-5-4 4,-5-3 0,-3-3-2,0-6 1,-14-3 1,-11-2-1,-5-2 1,-10-3 1,-9-5-1,-17-4-1,-23-4-1,-32-3 4,-40-1-4,-41 0-27,-31-4-93,-11-6-146</inkml:trace>
  <inkml:trace contextRef="#ctx0" brushRef="#br0" timeOffset="188057.0614">20700 510 306,'0'0'0,"0"0"0,0 0 1,0 0 52,0 0-32,0 0 38,0 0 4,-67-53 14,67 53-4,-1 0 4,1 0-18,-2 0-17,1 0-23,-2 4-6,-1 12-3,-1 6 5,0 8 7,2 3 10,-3 3-5,3 2-18,2 2-2,1 2 1,0 0 0,0 3 7,0 3-2,0 3-10,0 3 15,4 1-15,-1 1 5,3 5 0,-3 4-8,3 6 12,-1 3-12,-4 2 0,4-2 3,-2-2-3,1-3 0,-1 0 6,2 0-6,3-3 10,-2 0-3,0-1 0,-1 1 6,-3 0-10,-1 0 3,1-1-5,-1 2 0,2 1 7,-2 6-7,2 2 0,0 1 7,0-3-8,0 4 7,0 1 1,0 0-8,-1 0 16,-1 0-12,-1 1 1,0 4 4,0 2-7,2 4 0,-1 6-2,5 1 5,-2 3 0,3 2-4,-3-1-1,-1 0 13,-1 3-10,-2 2 14,0 0-6,0 0-9,0 0 11,0 4-7,0 3-6,-3-2 12,0 2-10,-2-5-1,0 0 2,-2-2-1,1 0 6,-3 2-3,0 2-1,-4 9 7,-1 5-11,1 3 1,0 3 2,2-5 0,2-1 3,3-4-5,3 1 1,0-4 5,0-1-6,0 6 1,2 0 2,-1 0 0,1 4 8,-2-5-9,3 2-1,0 0 12,0 1-12,0-1-1,0 5-2,0 2 7,0-2-5,0 2 1,0-3-2,0-1 5,0-2-3,0-1-1,0 1 3,-3 3-2,0 1 6,-2 2-8,1-1 3,-2-4-2,1-1 0,-3 1 0,0 0 0,-1-1 0,0 6 2,-3 0-3,3-2 0,-1 4 5,-2-8-3,1-2-3,-2 3 1,1-6 0,1-1 3,-3 2-1,2-3-2,0-1 1,0-2 1,0-7-1,-1-1-1,2-5 2,3-3-5,0-5 6,2-4-3,3-4 1,0-5 2,1-3-2,2-3-1,0-6 1,0-7 2,0-11-3,0-6 0,0-6 5,0-1-4,5-4-1,-2-2 0,3-5 3,-2-6 0,0-8-3,1-1 0,0-2 1,-2-2 0,-2-1-1,1-3 0,-1 0 2,1-1 4,1 3-6,0 2 1,2 6 3,3 5-3,-1 7 1,3 8-2,-2 2 2,1 2 0,-1-1 0,1-2-2,0-1 10,-2-4-9,-1 2 4,0-1-2,1 2 1,-1 4 3,3 5-7,1 5 0,0 9 2,2 9 1,1 3-1,-2-2-2,-2-5 0,-3-12 2,-1-12 0,-3-9-2,-2-7 0,0-6 1,0 2 1,0 4-2,0 9 2,-4 10-5,-1 9 3,4 7 0,-2 8 0,1 1 1,1 5 0,1 3-1,0 1 0,0-1-3,7 2 3,3 5-2,1 4 2,-3 5-1,-2-1 0,-1-2 1,-3 0 0,-2-1-4,0-1 1,0-1 3,0-4 1,0-3 0,0-4-2,0-5 1,0-7 0,6-2-2,1-8 3,-1-1-1,3-5 0,-3-3 1,-3-8 1,0-9-2,-3-9 0,0-8-2,0-6-10,0-1-7,-6-34-10,-22-19-72,-13-31-127,-12-29-570</inkml:trace>
  <inkml:trace contextRef="#ctx0" brushRef="#br0" timeOffset="235205.6049">21784 1748 570,'0'0'69,"0"0"32,0 0 41,0 0-67,0 0-27,0 0 8,0 0 0,0 0-13,-3-11-8,3 11-2,0 0-2,0 0-11,0 0-8,0 4 1,0 17-11,1 18 4,9 11 19,1 11-3,1 5 10,0 0-14,-2-4-1,-2-5-1,-1-5-12,-1-5 8,-5-6-4,1-5-8,-2-6 11,0-9-11,0-5 3,0-10 1,0-4-4,0-2 3,0 0 0,0-11-3,0-12-1,0-4-43,0 0-79,7-3-112,3 4-168</inkml:trace>
  <inkml:trace contextRef="#ctx0" brushRef="#br0" timeOffset="236073.8281">23545 1580 482,'0'0'360,"0"0"-261,0 0 55,0 0-42,0 0-52,0 0-5,-32-34-20,40 22-6,16-4-17,9 2-7,6 4-5,0 7-3,-2 3-1,-5 1 1,-4 19-4,-9 6 2,-10 5 2,-9 3 3,0 0 1,-16-4-1,-14 0 0,-5-4-2,0-5 2,8-4 0,4-6-14,10-5-7,9-3-4,4-3-15,0 0 17,20-6-22,12-8-29,7 1 45,2 7-1,0 6 19,-4 4 6,-4 19 5,-5 6 0,-7 3 8,-10 2 0,-10-2 6,-1-2 18,-6-3-8,-18-3 17,-1-5-22,-5-2 0,-1-1-19,-1-3 3,3-3-7,3-6-29,5-4-120,6 0-98</inkml:trace>
  <inkml:trace contextRef="#ctx0" brushRef="#br0" timeOffset="236630.5274">25189 1682 452,'0'0'284,"0"0"-200,0 0 21,0 0-55,0 0-13,0 0 24,32 32-9,-8-15-10,5 3-15,4 0 6,2 1-14,-4 0-3,-3 1 5,-2 1-11,-7-1 10,-3-3-5,-6-2-10,-6-2 2,-4 0-7,0-1 1,-3-1 5,-15-1-4,-7-1 4,-4-1-5,-2-4-1,0-3 0,4-3-26,3 0-67,6-10-75,5-8-57,7-2-426</inkml:trace>
  <inkml:trace contextRef="#ctx0" brushRef="#br0" timeOffset="236832.0544">25271 1631 921,'0'0'120,"0"0"12,0 0-59,0 0-56,0 0-15,116-57-2,-64 47-43,-2 2-145,-8 3-202</inkml:trace>
  <inkml:trace contextRef="#ctx0" brushRef="#br0" timeOffset="238228.241">27215 1690 282,'0'0'402,"0"0"-286,0 0 20,0 0-69,0 0-27,0 0 0,32-53 29,-28 39-25,-1-5-12,-3-1-4,0-1-7,0-1-8,-17 1-9,-5-1-3,-3 7 1,-6 3-1,-4 5-1,-6 7-1,-4 0 0,-4 9 2,2 13 1,5 11 1,9 5-2,13 3-1,10-3-2,10-4 1,0-4 1,18-8 0,7-5 2,6-7 0,7-6 3,2-4-5,3 0 0,0-14-2,-2-6-4,-1-2 6,-4-4-1,-5 2 1,-4 6 1,-9 4 1,-6 7 1,-9 7 8,-2 0-1,2 14-5,0 21-3,0 15-1,0 7 15,-3 3 4,0-2 3,2-6-8,-1-7 5,3-7-14,-2-5-6,-1-10 2,2-7-5,-1-6 3,-1-9-38,3-1-66,2-6-61,5-16-238</inkml:trace>
  <inkml:trace contextRef="#ctx0" brushRef="#br0" timeOffset="238759.3223">28848 1545 775,'0'0'77,"0"0"73,0 0 4,0 0-47,0 0-52,0 0-22,0 0-27,1 6-5,2 36 7,3 11 20,3 4 5,1-4-20,0-6-7,-1-6-1,2-5-5,-2-8 0,-1-5 0,1-7-25,1-6-60,-1-9-90,3-1-157</inkml:trace>
  <inkml:trace contextRef="#ctx0" brushRef="#br0" timeOffset="239003.8508">29206 1502 933,'0'0'97,"0"0"57,0 0-79,0 0-49,0 0-20,0 0 1,41 104 24,-22-55-12,-5-1-12,-3-3 2,-2-7-8,-2-5-1,-4-5 0,3-4-39,-3-4-79,5-3-82,2-8-292</inkml:trace>
  <inkml:trace contextRef="#ctx0" brushRef="#br0" timeOffset="239738.528">30536 1494 562,'0'0'163,"0"0"-17,0 0-30,0 0-31,0 0-9,0 0-14,0-11-18,-7 4-11,-5-2-20,-4-2 7,-1 0-12,0 0 6,5 1 4,4 4 7,2 2-3,6 2 6,0-1-9,14-1 0,20-2-14,21 2-2,18 1-3,15-1 5,3 0-5,-3-4 0,-10-4-16,-11-2 16,-18-3-5,-13-3 5,-17-1-1,-10 0 1,-9 0-1,0 1 1,0 4 0,-10 7 3,1 3 3,0 3-4,2 3 2,-6 6-4,-6 25-6,-6 20 6,-2 15 0,3 9 3,3 4-3,5-3 1,5-4-1,7-7 0,2-10-1,2-7-60,0-3-72,0-7-114,9-5-451</inkml:trace>
  <inkml:trace contextRef="#ctx0" brushRef="#br0" timeOffset="287345.0589">21892 3993 960,'0'0'2,"0"0"11,0 0 91,0 0-12,0 0-61,0 0 17,0 0-9,9-4-16,-9 4-1,0 0-9,0 0-3,-3 0 5,-13 0-13,-11 3 5,-10 4-4,-3-1-3,1 1 5,4-2-5,4-1 0,6-2 0,4-2 1,4 0 0,6 0 0,4 0 0,4 0 0,3 0 1,0 0-1,0 0-1,0 0-3,0 0 3,0 0 0,0 7 0,0 7-7,3 13-3,2 11 10,-3 11 0,-2 6 0,0 5 0,0-1 1,-7-2-1,-3-3 0,-2-4 0,2-7 0,1-3 11,2-3-3,3-8 0,4-3 7,0-8-13,0-4 7,14-5-6,11-7-3,9-2 10,8 0-10,4-6-6,1-10-22,-8-1-42,-4 3-61,-8-1-94,-6 3-213</inkml:trace>
  <inkml:trace contextRef="#ctx0" brushRef="#br0" timeOffset="287632.7025">22089 4180 859,'0'0'84,"0"0"-19,0 0 58,0 0-59,0 0-61,0 0 41,14 83-19,-14-40-15,0 0 0,0-4-7,0-5-3,0-7 0,0-6-2,3-5-57,0-5-69,1-8-33,2-3-231</inkml:trace>
  <inkml:trace contextRef="#ctx0" brushRef="#br0" timeOffset="288081.7329">22210 4013 532,'0'0'306,"0"0"-241,0 0 53,0 0-52,0 0-47,76-78-2,-34 66 13,10-2-13,1-2-7,3 0-2,-1 1-2,-4-1-4,-9 2 8,-9 3-6,-13 4 12,-12 3-6,-7 2 15,-1 2 11,0 0-27,-4 0-4,-11 3-5,-1 14 0,-1 10 0,7 8 1,4 6-1,6 4 1,0 3 0,0-1 0,12-1 0,6-2 0,1 0 8,0-3-5,-1-2 2,-7-1 2,-5-4-6,-5-3-1,-1-2-1,0-5-3,-19-2-11,-11 1-47,-12 1-108,-6 2-35,-10 1-348</inkml:trace>
  <inkml:trace contextRef="#ctx0" brushRef="#br0" timeOffset="288709.7035">21828 5304 306,'0'0'380,"0"0"-279,0 0 52,0 0-53,0 0-18,0 0-5,11-45-37,-25 43-33,-5 2-7,-2 0 0,-2 0 0,3 0 0,0 3 0,4 3 0,4-1 0,5-2 2,3 0-2,4-1-1,0-1-2,0 0-1,0 1-6,0-1-3,0 2 10,0 1 3,2 5-2,1 2 2,0 6-4,-1 5 3,-2 8-6,0 4 7,0 6 2,0 4 4,-6 2-1,1 5 8,2-2 12,1 5-7,2-3 22,0-5-18,6-2-15,9-11 10,2-7-14,2-6 0,-4-10 2,-2-4-5,-2-6 0,0 0-3,3 0-28,7-10-44,6-10-91,5-4-85,-1-6-394</inkml:trace>
  <inkml:trace contextRef="#ctx0" brushRef="#br0" timeOffset="289137.451">22141 5334 899,'0'0'23,"0"0"49,0 0 4,81-63-30,-54 58-1,0 3-4,-3 2-14,-8 6-9,-7 13-15,-8 5 0,-1 1 5,-1 0-5,-14-2 5,-1-3-8,-2-5 0,6-4 3,3-2-3,6-5-4,3-4-10,0 0-12,7 0-17,14 0 28,6 0-11,2 0-1,-6 0 11,-2 0 12,-7 10 3,-5 6 1,-4 2 7,-5 3 23,0 0-4,-8 0 7,-10-1-4,-9-1-16,-3-3 0,-4-3-11,2-6-2,5-4-2,7-3-74,11-4-88,9-15-207</inkml:trace>
  <inkml:trace contextRef="#ctx0" brushRef="#br0" timeOffset="289512.4031">22449 5108 1018,'0'0'65,"0"0"-63,0 0 98,104-26-45,-61 19-34,2-2-14,-2-1 4,-8-1-2,-9-1-9,-7 4 1,-10 1-1,-8 4-1,-1 0 0,0 3 1,0 0 0,-6 0-1,-4 4-1,-3 13-1,2 7 2,3 6 1,4 7 4,1 5 0,1 3 3,1 4 14,-3 0-7,-1-2-2,-3 1 1,-1-1-5,-4-5 0,-3-3-8,-8-1 0,-4-5-23,-4-2-55,-1 1-137,-3-2-182</inkml:trace>
  <inkml:trace contextRef="#ctx0" brushRef="#br0" timeOffset="290218.4888">21813 6334 631,'0'0'131,"0"0"-39,0 0 24,0 0-47,0 0-20,0 0 2,-18 13-23,-9 0-10,-7-1-9,-6 1-4,1-5-5,5-1 3,9-1-3,9-2 1,10-2-1,6 0 0,0 0-6,0 2-4,3 3 9,8 6-1,0 6 2,-1 7-2,-6 10 2,-4 4 3,0 7 18,0 1 4,-10-1 3,4-4 5,1-3-5,4-5-9,1-3 0,0-3-10,5-7-5,12-6 0,4-9 2,8-6 4,1-1-7,2-10-3,4-12-46,-2-6-55,-1-5-68,-2 0-25,-1-7-221</inkml:trace>
  <inkml:trace contextRef="#ctx0" brushRef="#br0" timeOffset="290457.0144">22024 6470 653,'0'0'164,"0"0"-64,0 0 13,0 0-63,0 0-18,0 0 14,3 38 2,14-13-13,7 2-15,2 1-12,-2 2 20,-2-3-13,-8-2 4,-4-2-12,-6-5-7,-2-2 8,-2-5-8,0-4-3,-13-5-3,-12-2-56,-3 0-86,-3-8-40,2-11-269</inkml:trace>
  <inkml:trace contextRef="#ctx0" brushRef="#br0" timeOffset="290592.4177">22115 6443 779,'0'0'57,"0"0"33,89-52 15,-58 35-78,1 1-27,-2 2-18,-1-2-166,1 4-521</inkml:trace>
  <inkml:trace contextRef="#ctx0" brushRef="#br0" timeOffset="290969.0871">22447 6168 983,'0'0'73,"0"0"-18,0 0 91,0 0-106,0 0-30,0 0 2,113 0-8,-71-2 10,-3-5-12,-4 0 2,-8 3-3,-11 1-1,-10 1 0,-6 2-5,0 0-5,-5 9 9,-12 12 1,-2 6 0,0 5 3,4 5-2,9 3-1,6 2 0,0 2 1,2-2 3,13-1-1,-3 0 8,-2-3-3,-7-1-7,-3 0 3,-15-2-4,-19 0-1,-15 0-11,-7-1-55,-7 2-123,-2-2-187</inkml:trace>
  <inkml:trace contextRef="#ctx0" brushRef="#br0" timeOffset="291875.0064">21716 7697 628,'0'0'296,"0"0"-242,0 0 83,0 0-50,0 0-56,0 0-13,-76-42-5,49 42-11,-3 4-2,2 6 0,4 2 0,8-4 0,6 0-4,5-1-8,5 0-8,0 2-30,0-1 17,2 4 26,2 2 2,-2 3 5,-2 4 0,0 4 2,0 5-1,-5 4-1,-9 2 0,-3 7 13,0 0 9,-1 4 18,8 3 1,5-3-11,5-3 9,0-6-12,17-8-9,10-4-6,5-10-7,7-4 0,4-11-5,4-1 0,3-4 0,6-19-38,-2-9-31,4-10-54,0-8-9,-2-5-15,1 3-78,-5 5 61,-5 6 19,-7 6 122,-7 1 23,-6 3 86,-10 2 13,-7 1 36,-7 6-6,-3 3-23,-7 3-1,-18 6-56,-8 7-9,-7 3 15,-5 3 0,3 14 13,5 3-33,4 3-9,11 2-5,8-1-16,9-2-3,5-4-1,0-4-1,19-5 0,5-6 7,3-3-5,2 0-2,1-13-11,-3-4-5,-4 2-3,-6 4 5,-6 8 13,-6 3-1,-5 7-8,0 19 8,0 10 2,-8 6 6,-6 3 5,0 2-4,2-3-1,0-5-6,10 2 0,2-2-1,3-10-19,17-11-261,2-18 134,6-13-497</inkml:trace>
  <inkml:trace contextRef="#ctx0" brushRef="#br0" timeOffset="292237.2894">22356 7435 903,'0'0'39,"0"0"64,0 0 33,0 0-80,0 0-46,0 0 12,32 10 2,0-3-18,6-3 2,3-4-1,-3 0-7,-8 0 5,-9-3-5,-8-1 0,-9 1 2,-4 3-2,0 0-3,0 4 2,-4 17 1,-8 11 0,3 5 1,3 6 1,6 5 8,0 3-6,0 1 3,2 2 7,7-1-8,1-2 12,-4-6-5,-6-4-8,-6-4-3,-25-2-2,-8-1-29,0-4-73,5-6-181</inkml:trace>
  <inkml:trace contextRef="#ctx0" brushRef="#br0" timeOffset="292896.1208">21500 8924 758,'0'0'117,"0"0"10,0 0 6,0 0-54,0 0-45,0 0-25,-58-19-3,16 29-3,-6-1-1,8-1-1,3-1 1,7-3-1,9-1-1,10-2-1,10-1 0,1 0-3,0 0-7,0 0-7,7 0 17,4 6-2,1 7 3,-3 10-4,-8 12 2,-1 13 2,0 12 2,-16 9 3,-7 4 4,1-4 9,1-7-1,8-10 9,5-10 3,8-6-8,0-8-7,2-8-2,17-8-11,10-5 8,9-7-7,9 0-2,5-9-5,-1-13-48,1-2-98,-5-4-115,-5 0-422</inkml:trace>
  <inkml:trace contextRef="#ctx0" brushRef="#br0" timeOffset="293112.642">21736 9104 902,'0'0'82,"0"0"27,0 0-16,0 0-44,0 92 3,-2-37-13,-3 3-25,1-3-6,4-11-6,0-9-2,0-9 0,6-9-29,9-8-92,6-9-107,3 0-325</inkml:trace>
  <inkml:trace contextRef="#ctx0" brushRef="#br0" timeOffset="293304.0806">22071 9134 509,'0'0'458,"0"0"-350,-4 99 27,-6-54-62,2-3-51,2-4-15,1-8-2,1-9-5,4-7-21,0-7-102,0-7-140,18 0-560</inkml:trace>
  <inkml:trace contextRef="#ctx0" brushRef="#br0" timeOffset="293698.3967">22148 8871 1081,'0'0'68,"0"0"26,0 0-19,0 0-53,0 0-21,119-47-2,-60 30-1,1-3-2,-13 1-3,-11 1-18,-14 6-18,-9 0 6,-10 5 12,-3 4 18,-2 3 6,-15 0 1,-3 13 4,-1 11 14,4 10 13,7 7 1,7 6-10,3 7-7,3 3-1,14-1 0,1 6 11,0 3-11,-6 6 1,-3 0-1,-8-3 10,-1-11-7,-9-11-14,-19-7-2,-10-7-1,-7-4-4,-5-5-64,-4-5-43,-4-4-181,-7-3-542</inkml:trace>
  <inkml:trace contextRef="#ctx0" brushRef="#br0" timeOffset="294268.0428">21729 10430 1015,'0'0'35,"0"0"12,0 0 65,0 0-65,0 0-37,-120-5-2,71 15-2,2 1-6,7-1 0,12-1 0,11-4 0,10-2 0,3-2 0,4-1 0,0 0 0,0 0-1,8-1-3,4-6-3,-1 3 6,-1 1-1,-4 3 2,-1 0-3,-4 0 1,1 13-5,-1 11 2,-1 8 5,0 9 2,0 7 10,-7 7 9,-7 0 7,1 3 3,-1-1-3,6-6-5,5-2-1,3-9-8,0-5-2,11-9-6,4-6-5,2-9 2,1-5-3,4-6-5,2 0-37,-1-6-46,0-13-84,-1-4-185</inkml:trace>
  <inkml:trace contextRef="#ctx0" brushRef="#br0" timeOffset="294619.73">21812 10708 1094,'0'0'55,"0"0"62,0 0-39,0 0-60,0 0-12,109-32-5,-67 21-1,-5-3-2,-7 1 1,-8 0-33,-4 0-27,-9 4 15,-5 2-6,-1 3 34,-3 2 5,0 2 5,0 0 6,0 0 4,-4 4-1,-4 13 14,2 6 21,1 7 6,3 5-5,1 6-13,-2 2 2,-1 4-16,1-2-6,-3-5-1,2-6-3,-2-9-4,6-12-92,0-12-120,0-1-368</inkml:trace>
  <inkml:trace contextRef="#ctx0" brushRef="#br0" timeOffset="295010.2025">22158 10301 1136,'0'0'39,"0"0"14,0 0 55,0 0-92,0 0-11,0 0-5,107-4 0,-58 2-5,-1-5 2,-7-1-6,-7-1 9,-10 2-6,-9 3 5,-8 1-1,-7 3 2,0 0-1,0 0-2,0 5 3,-4 20 1,-6 7 4,3 12 9,4 10-9,3 6 8,0 5 6,9 5-6,9 7-2,4 2 5,1-1 9,-7-8-17,-10-12-7,-6-13-1,-7-13-6,-17-9-38,-4-10-18,-7-10-158,-7-3-601</inkml:trace>
  <inkml:trace contextRef="#ctx0" brushRef="#br0" timeOffset="306256.9111">24156 3553 117,'0'0'194,"0"0"-47,0 0-4,0 0-28,0 0-21,0 0-15,0 0-28,0 0-8,-9-44-2,9 41 7,0 2 15,0 1-23,0-2-5,0 1 0,0 1-7,0-2-2,0 2-11,0 0-12,0 0 16,0 0-18,0-1 0,0 1 9,0-1-9,0 1 1,0 0-2,0-2 0,0 2 0,0-1 0,0 1 0,0 0-4,0 0-1,0 0-8,0 0-39,0 0-61,0 0-35,0 0-134,1 0-116</inkml:trace>
  <inkml:trace contextRef="#ctx0" brushRef="#br0" timeOffset="312241.8106">10553 1834 886,'0'0'2,"0"0"37,0 0 16,0 0 39,0 0-55,0 0-15,0 0-7,-29-4-16,51 4 8,14 0-7,3 0-1,4 0-1,2-6 0,-8-1-65,-7 2-120,-11 5-278</inkml:trace>
  <inkml:trace contextRef="#ctx0" brushRef="#br0" timeOffset="312422.4328">10588 2088 725,'0'0'14,"0"0"41,0 0 72,0 0-105,0 0-15,118-10-4,-78-4-3,0-4-56,-5 1-162,-7-2-324</inkml:trace>
  <inkml:trace contextRef="#ctx0" brushRef="#br0" timeOffset="312771.3304">10757 1476 803,'0'0'97,"0"0"-24,0 0-11,0 0-7,0 0-50,0 0-1,83 39 6,-28-12 0,11 4-1,9 4 0,5 2-1,-2-2-8,-5 1 2,-17-4-1,-15 1 4,-19 3-5,-19 5 0,-3 6 4,-24 4 1,-18-1-3,-10 1 0,-4-5 0,-1-3-4,10-8-19,12-7-45,14-8-6,19-8-81,2-8-228</inkml:trace>
  <inkml:trace contextRef="#ctx0" brushRef="#br0" timeOffset="313434.9363">13188 1148 687,'0'0'73,"0"0"39,0 0 9,0 0-19,0 0-53,0 0-13,-18-7-36,29 46 1,7 18 34,-2 14 2,-5 5 4,-1-1-12,-7-7-17,2-6 9,-4-7-12,-1-7-4,0-10 8,0-9-7,0-9-4,-1-4-4,-4-8 4,5-5 1,0-3-3,0 0-26,0-11-9,0-12-105,8-7-81,9-3-197</inkml:trace>
  <inkml:trace contextRef="#ctx0" brushRef="#br0" timeOffset="314459.5975">13894 1260 485,'0'0'30,"0"0"62,0 0 40,0 0-21,0 0-32,0 0-35,-33-78-16,33 63-9,6-1-12,15-1 3,9 3-10,4 2 0,5 7-2,4 5 5,-2 12-3,-3 21 1,-3 15 4,-8 13-3,-10 7 2,-8-2-4,-7-4 12,-2-7-8,-6-8 4,-15-5 12,-6-5-14,0-6 17,-4-6-13,-2-6-4,6-8 12,0-5-17,8-5 9,4-1-2,3 0 0,6-11 17,3-9-23,3-3 2,0 3-8,8 6 4,9 9-19,7 5 15,5 3-7,6 18 7,3 6 4,-1 2 0,1-1 2,-2-4-2,0-7 0,-3-7 0,0-7 5,-2-3 6,-4-1-7,-2-15 1,-6-4 12,-10-6-17,-4-4-2,-5-4-16,0-4-36,0-4-6,0-1-70,0 4-235</inkml:trace>
  <inkml:trace contextRef="#ctx0" brushRef="#br0" timeOffset="315068.2759">14813 1135 602,'0'0'65,"0"0"55,0 0 12,0 0-46,0 0-51,12-83 6,15 66-22,4 5-14,4 5 17,-2 7-7,-4 0-14,-5 11 8,-5 13-8,-8 4-1,-8 5 7,-3 0 0,-12 3-6,-20-1-1,-5-1 2,-1-3-7,6-6 5,10-5-13,8-9 3,10-5-16,4-6 7,3 0 4,24-13-25,10-2 38,11 1-8,4 9 7,5 5 2,-1 10 2,-2 23 1,-6 5 6,-10 6-2,-16-3 44,-14-5-21,-8-2 15,-20-4-21,-21-1-7,-9-2-8,-6-4-8,8-8-2,7-5-1,11-9-88,12-1-96,6-7-506</inkml:trace>
  <inkml:trace contextRef="#ctx0" brushRef="#br0" timeOffset="316559.5672">15321 2589 366,'0'0'100,"0"0"24,0 0 61,0 0-41,0 0-51,0 0 10,0 25 8,0-25-28,-2-12-22,-7-15-18,-5-16-31,-2-7 2,-1-5-14,0-3 0,-1 5-1,4-1 5,-1 1-4,1 4 0,1 2 0,0 11-3,6 8 3,1 11-1,3 10-4,3 2 3,0 5-9,0 0-23,0 0-19,0 0 17,0 0-47,1 12-22,4 2-11,-2 0-108,-3 0-113</inkml:trace>
  <inkml:trace contextRef="#ctx0" brushRef="#br0" timeOffset="316944.0003">14929 2229 638,'0'0'58,"0"0"48,0 0 39,0 0-60,0 0-16,0 0-17,-49 41-10,49-41 2,0 0-19,0 0 4,0 0-16,0 0-8,12-11 17,3-9-16,4-5-4,1-4 5,1-3-7,-4-2 4,-1 0-4,-4 1 0,-1 0 4,-6 3-4,-1 4 0,-2 6 5,-2 5-3,0 8 13,0 6 0,0 1-3,6 0-12,12 0-12,13 16 10,21 4 0,15 2 3,14-2-2,7-3-47,5-6-136,-5-7-179</inkml:trace>
  <inkml:trace contextRef="#ctx0" brushRef="#br0" timeOffset="318181.2438">13099 2249 716,'0'0'37,"0"0"80,0 0 8,0 0-96,0 0-29,0 0 2,54 54 27,-25-26 5,3-3-18,-4-5 13,-1-4 0,-5-8-23,-4-6 1,3-2 0,1-12-7,1-15 8,8-6-8,1-7-10,-3 2-4,0 4 12,-2 5 0,-4 13-1,3 9 3,-4 7-4,4 3 4,-1 15 0,-1 3 12,-2-1-12,-2-6 7,2-4-4,-1-7-1,1-3 10,5 0-12,0-16 0,1-5 3,-4-5-3,-4 0-4,-3 2-12,-3 4 14,1 9-3,0 8 3,4 3-6,2 4 8,0 15 2,7 2-1,-4-3 5,3-1-5,3-6 12,1-7-11,6-4 1,4 0 10,2-11-9,-6-9-2,-4-2-1,-8-1 2,-8 0 1,-7 4-4,-7 2-3,-3 3-11,0 5-26,0 5-19,0 4-48,-1 0-152,-1 0-413</inkml:trace>
  <inkml:trace contextRef="#ctx0" brushRef="#br0" timeOffset="326379.104">24015 3424 570,'0'0'154,"0"0"-68,0 0 62,0 0-37,0 0-40,0 0-14,0 0-29,-7-36-22,7 62 0,3 20-3,7 14 43,1 8-4,-1 0-30,-2-4 6,-4-11-16,1-6 1,-4-8 3,1-3-6,-2-8 0,0-6 2,0-8-1,0-5-2,0-5 1,1-1-18,5-3-3,3 0-48,15 0-83,12-14-13,10-8-341</inkml:trace>
  <inkml:trace contextRef="#ctx0" brushRef="#br0" timeOffset="327007.5802">25243 3335 603,'0'0'81,"0"0"4,0 0 64,0 0-66,0 0-36,0 0 19,-13-80-30,23 66-26,7 1 2,5 4-7,5 4-5,6 5 0,-1 0 1,1 13-1,-6 11 0,-7 6 3,-7 6-1,-10 1-2,-3 3 0,-6-4 0,-19 0 3,-7-3-3,-1-3 0,4-6 2,6-7-3,10-6 1,4-7 0,8-4 0,1 0 0,1 0-7,20-7-21,9-1 2,4 2-7,0 6 13,-2 0 11,-5 18 5,-4 8-4,-2 4 6,-7 2 0,-8 0 2,-6 0-1,0-3 2,-15-4 12,-12-2-2,-5-3-5,-2-5 2,-3-4-8,3-3 0,8-8-1,5 0-41,9-9-81,7-10-308</inkml:trace>
  <inkml:trace contextRef="#ctx0" brushRef="#br0" timeOffset="327451.2693">26513 3244 643,'0'0'5,"0"0"34,0 0 41,0 0-63,0 0-7,0 0 34,-48 38-10,48-18 20,6 1-23,15 1-9,7 3 20,7 0-21,2 0-1,0 4-11,-4 0 1,-6 0 20,-6 6-8,-5-9-3,-7 2 12,-6-5-24,-3-3-7,0-3 5,0-2-3,-1-4 4,-11-3-6,-9-3 0,-7-5-1,-8 0-39,-5-8-87,-2-15-190</inkml:trace>
  <inkml:trace contextRef="#ctx0" brushRef="#br0" timeOffset="327632.0211">26574 3224 940,'0'0'37,"0"0"42,92-56 4,-51 40-73,3 2-7,0 6-6,6 3-33,7 5-55,6 0-423</inkml:trace>
  <inkml:trace contextRef="#ctx0" brushRef="#br0" timeOffset="328335.5235">27858 3148 924,'0'0'34,"0"0"50,0 0 29,0 0-60,0 0-42,0 0-9,50-4-2,-16 4 0,1 0 5,-1 0-5,-3 0 0,-5 0 2,-4 0 2,-1-5-1,-8 3-3,-1-1 0,-8 1 5,-2 2-4,-2 0-1,0 0 9,0 0-8,0 2-1,0 16-8,0 12 8,-2 7 9,-2 3-8,-3 4-1,1-2 0,-2 0 3,2 1 0,2 0-3,-4-1-4,4-2-1,-1-7-32,5-3-98,0-6-4,0-3-289</inkml:trace>
  <inkml:trace contextRef="#ctx0" brushRef="#br0" timeOffset="328943.9051">28937 3203 450,'0'0'147,"0"0"-40,0 0 17,0 0-47,20-86-21,-19 65-20,-1-2-6,0 0 12,0 1-41,-10 2 5,-8 5-3,0 5 0,-7 8-6,-2 2 2,-5 12 1,1 16 2,1 11 0,6 8 9,9-2-1,11-2-4,4-8 15,0-7-21,13-5 6,8-10 0,6-9-3,6-4 6,4-4-9,2-15-9,-1-5-8,-6-3-8,-5-1 7,-3 0 14,-6 4 2,-6 7 2,-5 6 10,0 5 5,-5 6 33,-1 0-26,-1 0-16,3 21 7,1 10 8,-1 12 26,0 4-41,1 4-3,-1-2 6,2-3-9,2-4 0,-3-2 0,2-7 0,-1-1-11,3-10-60,0-4-67,1-9-133</inkml:trace>
  <inkml:trace contextRef="#ctx0" brushRef="#br0" timeOffset="329437.9512">30000 3091 300,'0'0'296,"0"0"-131,0 0 7,0 0-70,0 0 6,0 0-20,0-34-29,0 34-19,0 0-10,0 0-17,-2 13-13,2 20 0,0 14 0,0 16 33,0 0-28,0-2-2,6-7 2,6-8-5,-2-6-1,1-10-28,-2-5-53,-2-11-65,-1-7-81,2-7-333</inkml:trace>
  <inkml:trace contextRef="#ctx0" brushRef="#br0" timeOffset="329716.675">30276 3038 908,'0'0'107,"0"0"22,0 0-7,0 0-76,0 0-20,0 0-23,20 63-3,-3-1 29,-1 7-25,-7 4 0,-4-6-8,-5-2-10,0-6-54,0-5-171,0-2-308</inkml:trace>
  <inkml:trace contextRef="#ctx0" brushRef="#br0" timeOffset="335452.7769">24092 4476 509,'0'0'91,"0"0"19,0 0 41,0 0-82,0 0-30,0 0 13,0 0-11,-6-20-13,6 20 2,-2 0-7,2 0 3,0-1 4,0 1-9,0 0 6,-2-2-11,1 2-2,1 0 6,0 0-20,0 0 6,0 0 2,0-1-7,0-1 10,-2 1-7,2-2-2,-1 0 10,-1 1-10,1 0-2,-1-1 9,1 2-8,1 0 7,-2-1-8,2 1 1,-1 1 4,1 0-3,0 0-2,0 0 2,0 0 0,0 0-1,0 0-1,0 0 0,-3 0-1,3 0 1,-1 0-2,-1 0 2,1 8 0,-1 9-2,-1 8 2,2 7 0,1 5 2,0 9 4,0 4-6,0 10 2,0-1 1,0 0 4,0-3-7,0-12 0,0-2 4,0-10 0,0-2-3,0-6-1,0-6 3,0-3 6,0-1-9,0-4 0,0-3 1,-3-1-1,3-3 0,-2-2-2,2-1 5,0 0-1,0 0-2,0 0 0,0 0 13,0 0-8,0 0-5,0 0 0,0 0 3,0 0-3,0 0 0,0 0 0,0 0 4,0 0-3,0 0-1,0 0 0,0 0 1,0 0 2,0 0-3,0 0 0,0 0-6,12-11-21,21-5-38,21-1-61,20 3-84,22 2-204</inkml:trace>
  <inkml:trace contextRef="#ctx0" brushRef="#br0" timeOffset="337687.4163">30111 4116 203,'0'0'27,"0"0"61,0 0-12,0 0-8,0 0 5,0-74 16,0 63-39,0 3-2,0-1-16,0 2 25,0 0-14,0 0 34,0-1-27,0-1 8,0 2-13,0 1-25,-1 4 21,-1 0 7,2 2-9,0 0-16,0 0-18,0 0 8,0 0-13,-1 13-3,-5 15 1,-1 16 4,-2 14 11,-2 10-4,1 8-8,2 9 10,4-2-10,1-1 5,1-4 4,1-7-9,-1-5 9,0-10-10,-1-13 2,3-8 6,-2-10-8,0-7 0,1-6-1,1-6 7,0-3-5,-2-3-1,2 0 0,0 0 0,0 0 2,-1 0-2,-1 0 0,-1 0 5,-3 0-3,-4-6-2,-2-1 0,-3 0-3,-4 0 3,-4 2 0,-3 1 0,-3-1 3,-2 4-7,-2-1 4,-4 2 0,-1 0 0,-2 0 0,-3 0 0,-2 0 0,-6 0 1,-1 0 2,0 0-3,-2 0 0,2 0-2,3 0 2,3 0 0,1 0-4,-1 2 8,-2 1-6,-4 0 2,-4 1 0,-2 0-3,2-1 4,-1 1-1,1-1 0,1 1 0,3-1-1,1 1 2,-2 0-1,1-1 0,1 0-1,-3-1 0,-3 1 0,-4-1 2,-3-1 0,-2 1-1,1-2 0,2 1-6,0 0 3,4 1 0,-3-2 1,1 1 2,-1 1-5,-1-2 5,2 3 0,-2-2-5,2 2 6,-2 0-1,1 0 0,-2 1 1,4 0-4,2 0 3,-4 1-5,-2-3 3,-4 1-6,1-1 5,1 0 1,0-2 1,2 2-1,-5-2 2,0 0-3,-5 0 0,1 0-4,2 0 7,2 0-1,3 0 1,2 0-3,1 0 3,5 0 0,0 0-1,3 3 1,2 1-3,0-2 2,-2 3 1,-2-1-2,2 0 2,4 0 0,1-1-3,3 1 3,3 1-2,2-1 1,-3 0 1,2 2 1,-2 0-1,2-2-1,-1 0-1,1-1 2,1 0 0,-1-2-1,0 1 1,-2-1-2,-3-1 2,2 2 0,-2 0-2,-1 0 3,6 0-2,2 1 0,3 0 1,2-2 1,0 2-1,2-1-1,1-1 1,3-1 0,-1 0 0,1 0 0,-1 0 0,-2 3-2,1 0 2,1 1-1,-2 1-3,2 1 4,1 0-2,2-1 1,2 1 1,3-2-1,2 1 1,-2-3 0,3 3-2,0-2 3,-1 1-1,0 0 0,2 0 0,-5 2-1,0 1 1,2-2 0,-1 0 0,4-1 0,3 0 0,5-3 0,5 2 0,3-3 0,3 0 4,0 0-4,0 0 15,0 0-7,0 0-4,0 0-4,0 0 0,0 0 0,5 0-15,1-4-26,3-3-68,5-1-44,7-3-200</inkml:trace>
  <inkml:trace contextRef="#ctx0" brushRef="#br0" timeOffset="338581.0792">25692 5667 448,'0'0'111,"0"0"33,0 0 12,0 0-82,0 0-3,0 0-11,0 0-23,0 6 9,0 9-38,3 13 10,5 16 15,-1 14 4,-1 11 6,0 7-12,-4-3-11,-1-5-1,-1-9-8,0-9-2,0-9-9,0-11 4,0-12-6,-3-9 2,3-9-4,0 0-17,0-16-35,3-15-101,9-6-53,0 1-280</inkml:trace>
  <inkml:trace contextRef="#ctx0" brushRef="#br0" timeOffset="339082.2724">26065 5779 552,'0'0'79,"0"0"29,0 0 44,0 0-89,0 0-25,0 0 7,-18-27 16,18 21-8,0-1-8,0-2-1,9-1-41,12 0-2,6 3-2,3 4 4,6 3 1,-1 0-2,3 15-1,-5 12 21,-6 9-19,-10 11 2,-12 2 0,-5 5-1,-10-4 15,-16-1-17,-5-7 0,-2-5 1,4-7-1,7-5-2,4-7 0,9-6 3,6-7-3,3-2 0,0-3 0,23 0 2,11-6-2,12-12 0,7-4-15,3-4-48,5-2-29,0-4-60,1-1-178</inkml:trace>
  <inkml:trace contextRef="#ctx0" brushRef="#br0" timeOffset="341791.4855">25424 3937 467,'0'0'62,"0"0"40,0 0 62,0 0-65,0 0-50,0 0-1,1-9-17,-1 9 7,0 0-14,0 0-12,0 10-1,3 14-9,-1 9 40,1 7-6,-3 6-23,1 0 24,-1 0-28,0-4 3,0-4 10,0-5-18,0-4 6,0-8-3,0-4-2,0-6 3,0-4-8,0-3 0,0-2 5,0-1-5,0-1 0,0 0 2,0 0 3,2 0-2,-2 0-3,1 0 0,2 0-3,3 0 4,6 0-1,3 0 0,6-4 2,3-2-1,3 2 0,4-1-1,6 1 4,4 1-4,0 0 0,4 2 0,-3-2-2,-3 1 0,1 1 2,-3-2 0,-1 0-8,0 0 6,0 1 1,2-1-5,3 0 6,-2-1 0,-2 1 0,0 1 0,-1 1-10,0-1 8,4 2-1,6 0-2,4 0 5,5 0-8,1 0 8,1 0-1,0 0-2,-5 0-5,-1 0 2,-4 0 2,-2 0 1,-1 0 1,-1 0 2,0 0 0,2 0 1,0 0-1,4 0-3,-3 0 2,3 0 0,2-1-2,-3 1 3,-1-1 0,-2-2 4,0 3-4,-3-2 1,3 2-3,4 0 4,4 0-2,5 0 0,1 0 1,2 0-3,-3 2 4,-6 2-4,-6-1 1,-7 0 1,-4-2 8,-6-1-8,-3 2-6,-3-2 5,-3 0 2,-4 0-1,-2 0 0,-2 0 0,0 0 4,-2-5-4,2 0 1,-1-1-1,2 0 1,0 2-2,0 0 0,-2-1-7,-2 3 6,0-1 2,-1-1 0,2 0-3,1-1 3,3 0-3,0-1-1,-2 1 8,0-1-3,-3 3-1,-2 0 0,2 0 0,-4 2 4,-2-1-4,-2 1 0,-1 0 4,0 1 6,0 0-8,0 0-2,0 0 7,0 0-3,0 0-4,0 0 0,0-2 3,0 1 0,3-2-3,0 0 0,0-1 1,0-2 0,2 0-2,0 1 1,0-1-2,-2 3-1,0 1 3,-1 2 0,-2 0-2,0 0 2,1 0 0,2-2-3,3 1 3,4 0-4,2-2 2,5 1 2,2 0 1,11-1-1,4 1-7,9 1 7,1 1-8,-5-1 8,-8-2 0,-7 1 3,-6-2-4,-6 3 3,-6-2-2,-2 1 2,-1 2 2,-3 0 2,1-1-5,-1 0-1,3-2 7,0-2-7,1 1 0,0 1-1,-1-1 3,0 0-6,-1 2 4,1-1 0,-2 2 0,2 1 2,-2-1-2,1 1 0,-1-2 3,2 1-5,0 1 2,0 0-3,0-2-1,2 2 7,-2-1-6,0-1 2,0 1 1,-2-2 9,2-1-8,0-4-1,2-5 6,-1-5-5,2-8 1,4-7-2,1-11 0,3-8 1,2-8-1,-1-6-4,1-9 4,-4-5 0,0 0 0,-4 6-2,-4 17 2,-2 18 4,-2 11-4,0 11 0,0 7 9,0 4-9,0 5 1,0 1-1,0 0-6,0 0 3,0 0-31,0 0-51,0 10-33,-5 7 18,-6 3-120,-8 4-323</inkml:trace>
  <inkml:trace contextRef="#ctx0" brushRef="#br0" timeOffset="342413.17">26771 4675 182,'0'0'207,"0"0"-97,0 0 13,0 0 11,-1-75-28,1 68 1,0 3-38,0 4-7,0 0 6,0 0-42,0 11-12,0 16-10,0 9 4,0 8 13,0 1-6,-3-1-7,0-7-8,3-7-2,0-7-1,0-7-108,0-9-17,12-7-137,7 0-424</inkml:trace>
  <inkml:trace contextRef="#ctx0" brushRef="#br0" timeOffset="342719.3175">26987 4617 837,'0'0'140,"0"0"-72,0 0-6,0 0-35,88-44-9,-65 44 12,-8 0-30,-4 3 0,-3 14-2,-5 6-1,-1 4 3,-2 6-1,0 2 7,0-2-2,-11-2-3,1-3 5,5-6 11,5-2-1,0-5-5,5-5-7,22-6-1,13-4 15,12 0-18,9-9-5,2-11-61,-3-2-116,-10-6-296</inkml:trace>
  <inkml:trace contextRef="#ctx0" brushRef="#br0" timeOffset="343912.457">27033 3759 136,'0'0'345,"0"0"-231,0 0 31,0 0-43,0 0-43,0 0-11,-11-28 1,9 25-14,1 0 1,1 2-10,0-1-14,0 2 13,0 0-12,0 0-7,0 0-6,0 17-3,0 8 3,7 11 3,2 5 2,0-3 11,-1 0-16,-1-7 2,-1-8 2,-5-6-2,1-6 0,-2-5 0,0-4-1,0 0 11,0-2-11,0 0 0,0 0 13,0 0-5,0 0 5,0 0 6,0-2-14,0-3 9,0-1-15,3 2 1,3 0-1,2 2 0,5 1-6,3-2 0,7 2 6,3-1-7,6-1 7,5 0 0,8 1-4,4-3 6,5 1-5,4 0-3,-3-1 6,-1 3-2,-3 0 1,-4 2-1,-5 0-1,-5 0 1,-4 0-1,-6 0-1,-5 0-2,-5 0 3,-4 0 2,-2 0 1,-4 0 0,3 0 1,0 0-2,-3 0 1,3 0 0,-1 2-4,-1-1 6,0-1-2,-1 0 2,-3 0-2,-1 0 4,-1 0-4,-2 0 0,0 0 3,1 0-3,-1 0 0,0 0 8,2 0-4,-2 0 12,1 0-5,1-1-4,-1-9 12,1-3-9,-2-3-4,0-4 6,0-5-5,0-3 3,0-1-10,-2-8 0,-4-5 0,2-7 0,-1-1-2,4 5 1,-2 8-2,0 12 0,2 10-11,-1 7-16,0 5 3,-2 3-47,-4 0-30,-4 6-75,-4 8-270</inkml:trace>
  <inkml:trace contextRef="#ctx0" brushRef="#br0" timeOffset="344459.2798">27254 3417 453,'0'0'96,"0"0"65,0 0-9,0 0-72,0 0-8,0 0 3,0-25-19,0 25-11,0 0-28,0 3-17,0 16 0,0 13 0,0 6 6,0 4-6,0-2 0,0-7 3,3-3-3,5-9-34,1-4-51,1-6-44,2-7-180</inkml:trace>
  <inkml:trace contextRef="#ctx0" brushRef="#br0" timeOffset="344806.8975">27390 3375 707,'0'0'102,"0"0"35,0 0-28,0 0-77,0 0-24,94-62 16,-68 56-8,-1 4 2,-6 2-18,-5 0 0,-7 7 0,-4 12-3,-3 8 3,0 6 0,-13 3 0,-8 0-1,3-3 1,0-4 0,6-5 8,6-6-7,4-5 3,2-6 5,0-3-8,8-3 8,17-1-6,16 0-3,11-4-4,7-10-47,0-4-112,-4-2-321</inkml:trace>
  <inkml:trace contextRef="#ctx0" brushRef="#br0" timeOffset="372636.9175">25980 8250 515,'0'0'426,"0"0"-359,0 0 20,0 0-6,0 0-41,0 0 0,0 0-35,45-73 0,4 60 8,5 7-13,4 6 0,-4 5 5,-12 18-1,-12 11 12,-16 6-16,-14 6 1,0 1 17,-23 0-18,-13-2 0,-10-4 11,-2-7-10,-1-6 2,5-6-3,10-9 0,10-3 0,12-7 0,6-3 0,6 0-3,2-10-1,23-5-1,13 0-21,11 6-2,3 9 21,3 0-8,0 17 15,0 14-2,-6 7 7,-13 4-3,-15 1-2,-19-8 0,-2-3 10,-18-5-8,-15-4 6,-6-4 2,-5-3-8,-3-6-1,6-6-1,6-4-35,7 0-63,7-13-73,2-5-198</inkml:trace>
  <inkml:trace contextRef="#ctx0" brushRef="#br0" timeOffset="373679.8548">25461 9241 829,'0'0'63,"0"0"-6,0 0 37,0 0-50,0 0-33,0 0 22,-15 24 11,15-24 1,0-15 24,0-17-44,0-14-20,0-12 3,0-13-8,-4-12 0,-2-11-4,-3-12 10,-6-10-8,-2-7 2,-4-1 0,2 0-4,1 9 4,-1 13 0,0 14-3,0 16 13,0 16-13,4 13 3,2 10 0,2 6 7,4 7-7,2 5 0,5 5 3,0 3-1,0 3 12,0-1-14,17 1 0,11 1 0,14 0 0,15 1 0,17-3 0,20 0 2,18-4 3,18-1-5,12-1-1,11-3-1,6-4 1,7-2 1,-9-3 0,-13-1 5,-18-1-8,-23-1 3,-21 2 0,-18 5 2,-22 2-2,-18 4-1,-15 5 1,-7-1 0,-2 3-1,0 1 1,0 0 0,-5 4 5,0-1-5,5 2 0,-1 0-1,-1 0 2,-1 5-6,2 15 5,-3 8 0,2 13 0,2 13 0,0 13 0,0 17-3,0 14 6,0 18-1,0 12-2,4 9 0,9 7 1,2-3-1,5-5 1,4-7-2,1-10 2,1-12-1,-5-9 0,1-9 0,-5-12 0,-6-6 1,-6-15-1,-5-10 0,0-13 0,-9-7 4,-9-5-4,-6-3 0,-4-3 5,-9 1-4,-14-2-1,-24-2 0,-25-4 1,-33-3 3,-35-4-4,-26-1-10,-16 0-6,5 0-30,16 4-32,22 6-29,19-2-139,17-5-367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8:54:25.8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4605 1287 212,'0'0'377,"0"0"-304,0 0 42,0 0-33,0 0 0,0 0-31,0 0-6,-12-57 15,12 54-10,-1 2-7,-1-2 22,1 1-32,-1 0-2,1 0-9,-1 2 2,2-1 6,-1 1-21,1 0-7,0 11-2,0 21-14,10 14 14,5 13 6,2 9 3,-4 2 8,-4-2-7,0-8-7,-3-10 0,-4-7 2,-2-11-5,0-6 0,0-11 4,0-8-8,0-5 3,0-2-11,0 0-5,0-19-43,1-8-90,15-2-120,8-2-356</inkml:trace>
  <inkml:trace contextRef="#ctx0" brushRef="#br0" timeOffset="534.3346">5123 1284 933,'0'0'85,"0"0"49,0 0-44,0 0-43,0 0-47,0 0 1,-12 75-1,12-25 16,0 7 9,0-2-7,0-3-8,0-5 17,-8-8-20,-2-9-3,3-9 3,-1-10-6,2-5 3,-1-6-4,1 0-9,1 0 7,2-4-14,3-3-14,0-2 6,14-1-10,14 2 18,8-2 5,-2 1-3,2-1 8,0-1-25,-6-3-10,-5-3 11,-5-4 3,-6 0 18,-3-3 9,-8 3 0,-3 4 18,0 5 5,0 10 24,0 2 11,0 4-28,0 26-29,0 12 1,0 9 21,0 2 2,13-2-22,4 0-4,5 0 1,9-2-47,10-7-117,6-8-186</inkml:trace>
  <inkml:trace contextRef="#ctx0" brushRef="#br0" timeOffset="1013.3848">6784 1346 717,'0'0'109,"0"0"8,0 0-15,0 0 10,-11-72-34,11 68-10,-3 3-23,3 1-15,0 4-15,0 24-15,14 16 0,5 15 17,-4 7-1,0 2 11,-3-7-27,-2-11 3,-1-10-3,-3-10 0,3-7-20,3-9-36,0-5-54,9-9-112,1 0-237</inkml:trace>
  <inkml:trace contextRef="#ctx0" brushRef="#br0" timeOffset="1478.9113">7391 1333 599,'0'0'243,"0"0"-150,1-83 24,-1 59 5,0 4-45,-12 5-37,-6 6 5,-10 8-13,-5 1-23,-3 7-6,2 18-2,6 6-1,8 8 0,11-2-3,8-2-2,1-7-3,10-5 6,16-10-2,5-8 2,5-5-1,1-12-14,-1-13-13,-8-3-12,-1-5-16,-6 2 7,-2 2 45,-5 4 6,-8 8 4,1 10 3,-7 7 25,5 0 3,-1 22-30,1 12 12,1 8 32,-3 9-13,-2 7-8,2 1-26,0 0 1,0-4-6,1-7-5,1-4-79,1-6-117,-1-9-237</inkml:trace>
  <inkml:trace contextRef="#ctx0" brushRef="#br0" timeOffset="2064.3745">9208 1123 791,'0'0'100,"0"0"19,0 0 23,0 0-32,0 0-53,0 0-32,-18-14-5,18 40-19,0 16-1,0 8 21,0 4-1,2-5-3,5-1-16,0-4 6,-1-6-7,2-6 0,1-3-41,0-11-48,3-5-131,4-12-169</inkml:trace>
  <inkml:trace contextRef="#ctx0" brushRef="#br0" timeOffset="2440.7947">9545 1187 741,'0'0'229,"0"0"-131,0 0 32,0 0-87,0 0-38,0 0 27,-3 100 1,12-61-12,9-2 1,0-5-13,10-5 8,1-7-16,0-9 0,3-8 12,1-3-5,-4-8-6,0-18 9,-1-7-10,-4-3 4,-6-4-3,-6-3-3,-11-4 2,-1 1 1,-16 2-1,-15 9 1,-10 12 0,-6 12-1,0 9-1,1 2-13,10 9-9,8 11-44,10 5-63,6 0-119,12-1-351</inkml:trace>
  <inkml:trace contextRef="#ctx0" brushRef="#br0" timeOffset="2962.7071">11141 1075 894,'0'0'102,"0"0"29,0 0-21,0 0-63,0 0-34,0 0-13,0 21 1,5 3-1,10 1 1,10 1 1,4-3 12,0-3-12,3 0 0,-1 0 6,-1 3-5,0-1 3,-5 2-6,-1 2 1,-8-1 2,-8-1-2,-1-3-1,-7-1 8,0-3-3,-3-2 6,-16-2 4,-8-3-9,-3-6-6,-6-4-1,2 0-42,6-20-52,4-6-147,10-7-301</inkml:trace>
  <inkml:trace contextRef="#ctx0" brushRef="#br0" timeOffset="3128.7968">11202 1055 859,'0'0'172,"0"0"-49,0 0-3,0 0-78,91-65-20,-49 57-22,10-1-2,5 5-4,7 0-114,2-1-179,0 4-400</inkml:trace>
  <inkml:trace contextRef="#ctx0" brushRef="#br0" timeOffset="3682.6824">12802 1056 722,'0'0'189,"0"0"-69,0 0 21,0 0-78,0 0-36,100-46-24,-67 46-2,-5 5-1,2 15-6,-3 10 2,-8 6 1,-7 4 1,-9 4 1,-3-2-12,-6-2 0,-15-4 2,-6-2 8,-1-2-1,0-6 4,4-2 0,4-8 5,6-5-2,6-5 10,5-5 2,3-1 5,0 0 21,0 0-11,16 0-27,16 0 7,13-2-10,16-3-18,15 3-65,9 0-118,7 2-183</inkml:trace>
  <inkml:trace contextRef="#ctx0" brushRef="#br0" timeOffset="4470.3863">14429 973 286,'0'0'334,"0"0"-181,0 0-8,0 0-58,0 0-11,0 0 1,3-1-22,-3 1 1,0 0-26,0-2-6,-7 0 7,-6-3-13,-10-2-12,2 0-6,-1 0 3,4 0-3,6 3 3,6 1-2,3 2 14,3 1-12,0-1 8,0-1-11,14 1 0,11-1 0,14 2 0,1-1 2,2 1-4,-2 0 0,1 0 0,0 0 0,4 0-10,6-4 12,2-5-20,4-2 4,-3-1 6,-10 1-10,-12 1 13,-16 2 6,-11 1 1,-5 3 15,0 0-1,0 2 14,0 2-13,-6 0-7,-5 0 2,-2 2-5,-2 18-4,-3 13 17,2 12-12,1 9-4,4 6 5,4 5-6,1-1-2,2 1-44,-2-2-26,-4-2-129,3-7-325</inkml:trace>
  <inkml:trace contextRef="#ctx0" brushRef="#br0" timeOffset="176817.5287">5260 3788 848,'0'0'98,"0"0"12,0 0-11,0 0-74,-10-90 0,28 65-17,7 4 1,6 5-9,7 12 3,6 4-8,4 14 5,1 20 0,-5 8 5,-8 5-5,-14 4 2,-18-2-2,-4 2 1,-31 0 4,-14-2-4,-10-1 0,-8-4 0,2-10 1,3-12-2,9-13 0,7-9 1,12 0 12,6-21-8,11-7-3,13-2-2,0-1 0,31 6-6,17 13-3,13 12 6,9 1 3,11 23 0,1 5-3,-4 0 2,-7-1-24,-5-2-100,-11-6-229</inkml:trace>
  <inkml:trace contextRef="#ctx0" brushRef="#br0" timeOffset="177383.416">7101 3687 542,'0'0'176,"0"0"-55,0 0 18,0 0-35,0 0-41,0 0-33,-24 1-12,20 16 6,4 6-7,0-1-5,12 4 1,15-1-7,7 2 22,5 0-19,7-2-6,-4 2 6,-2-2-9,-6 1 0,-8-1-2,-7-1 4,-10-3 3,-7-1-5,-2-1 0,-9-2 9,-20-2-8,-8-4 1,1-4-2,-1-7-20,3 0-45,8-21-109,8-11-239</inkml:trace>
  <inkml:trace contextRef="#ctx0" brushRef="#br0" timeOffset="177538.6655">7221 3556 861,'0'0'92,"0"0"-38,95-44-11,-44 37-20,7 5-23,12 2-4,3 2-146,0 12-690</inkml:trace>
  <inkml:trace contextRef="#ctx0" brushRef="#br0" timeOffset="178003.6815">8662 3718 4,'0'0'488,"0"0"-336,0 0 30,0 0-37,0 0-43,0 0-3,-14-36-26,22 36-53,19 0-3,13 0-15,14 0 17,7 0-16,0 0-3,0 0 12,-4 0-12,-11-5 0,-10-4 2,-9-3-1,-9 2 1,-11-1-2,-7 2 0,0 2 12,0 3-12,-3 3 0,-4 1 18,-1 8-4,-1 23 5,2 17-19,-1 13 1,1 5 5,1 5-6,3-1-4,3-1-38,0-5-141,0-12-252</inkml:trace>
  <inkml:trace contextRef="#ctx0" brushRef="#br0" timeOffset="179625.4714">10737 3492 788,'0'0'91,"0"0"-3,0 0 24,0 0-16,0 0-36,0 0-23,-37-45-18,37 64-19,0 17 2,9 18-2,-2 11 23,-1 2-10,0 0-5,-3-8-8,1-7 2,-2-6 5,-1-9-7,2-7-8,-1-7-18,4-9-35,-3-7-68,3-7-14,3 0-132,1-10-275</inkml:trace>
  <inkml:trace contextRef="#ctx0" brushRef="#br0" timeOffset="180052.5403">11074 3585 699,'0'0'117,"0"0"-1,0 0-16,0 0-52,0 0-42,0 0 7,2 70 26,4-25-6,1-2 11,5 0-28,3-6 10,6-10-12,0-4-7,9-7 4,1-10-8,2-6 3,7-3-5,-6-20 3,-1-8-8,-5-6 4,-9-4-11,-6-7 9,-12-2-1,-1-4 3,-13 5 0,-18 5 2,-8 13-5,-5 14 3,1 11 0,5 6-2,5 7 2,6 16-1,10 5-24,10 3-85,7 1-68,3 0-329</inkml:trace>
  <inkml:trace contextRef="#ctx0" brushRef="#br0" timeOffset="180939.6142">12784 3324 514,'0'0'168,"0"0"-57,0 0 41,0 0-51,0 0-34,0 0 6,13-65-21,-13 60 4,0 2-20,0 3-8,0 0 18,0 5-43,-2 23 1,-1 12 4,0 11-5,1 3 15,2-2-11,0-1-6,0-3 5,0-3-5,8-3-1,0-8 1,-2-7-1,-1-9-4,-2-5-1,-3-8-18,1-2 0,-1-3-30,0 0 24,0 0 12,0-8-34,0-5 4,2-2-13,-1 1 14,1-1-36,-2 4-84,3 1-191</inkml:trace>
  <inkml:trace contextRef="#ctx0" brushRef="#br0" timeOffset="181433.5094">13154 3361 985,'0'0'48,"0"0"51,0 0 19,0 0-89,0 0-25,0 0 12,-40 95 0,38-52 1,2 0-11,0-4-2,5-5 5,10-8-9,6-10 0,2-9-2,1-7 3,0-2-2,3-19-7,-3-6-24,-2-3 15,-7-1-8,-3 3 13,-6 5 4,-1 8 9,-4 8-1,1 7 18,-1 0 4,-1 22-6,0 15-2,0 5 9,0 8 1,0-4-24,0-2 2,0-5-2,2-5-4,-1-4 4,5-4-59,3-6-91,1-5-97,8-8-518</inkml:trace>
  <inkml:trace contextRef="#ctx0" brushRef="#br0" timeOffset="181890.9774">14558 3179 812,'0'0'76,"0"0"33,0 0 29,0 0-48,0 0-38,0 0-40,0 26-11,1 18 15,1 12 8,1 3 5,-2 0-14,1-2-9,1-4 3,1-4-8,1-7-1,1-10-53,-2-11-76,5-13-74,5-8-356</inkml:trace>
  <inkml:trace contextRef="#ctx0" brushRef="#br0" timeOffset="182317.0236">15031 3213 845,'0'0'102,"0"0"-19,0 0 34,-3-89-59,-13 74-22,-6 5 19,-6 4-37,-5 6 0,-4 0-10,-2 17-2,7 10 4,3 5-3,13 4-5,4-2 7,9-1-9,3-6 0,10-9 2,11-5-2,5-10-6,0-3 3,4 0-22,-3-13 8,3-5-27,-5-5-10,-5 0 14,-4 4 35,-5 5 5,-7 5 4,-2 9 19,-1 0 25,2 27-39,0 14 17,0 11 12,-3 8-17,1-1-14,4 4-7,4 2-4,7-3-58,-1-5-124,0-12-438</inkml:trace>
  <inkml:trace contextRef="#ctx0" brushRef="#br0" timeOffset="184138.2049">14831 4375 320,'0'0'141,"0"0"-66,0 0 86,0 0-41,0 0-38,0 0-27,-15 2-6,15-2 2,0 0-11,0 0-8,16 0 5,17 0-14,15 0-2,16 0-1,6-7-18,-1-3-1,-10 2-1,-12 1-1,-14 3-1,-17 4-29,-13 0-35,-3 0-21,-9 0-21,-18 9-29,-7 0-73,-8-2-25,0-2-93</inkml:trace>
  <inkml:trace contextRef="#ctx0" brushRef="#br0" timeOffset="184303.9873">14821 4398 250,'0'0'318,"0"0"-176,0 0-49,0 0 25,0 0-70,0 0-38,64-7-2,-3-4-1,3-2-4,-1-1 3,-5 3-6,-11 1-1,-14 3-10,-16 3-96,-14 2-197,-3 2-68</inkml:trace>
  <inkml:trace contextRef="#ctx0" brushRef="#br0" timeOffset="184418.9172">14870 4402 455,'0'0'226,"0"0"-167,0 0-36,0 0 35,0 0-10,89 0-48,-20-17-147</inkml:trace>
  <inkml:trace contextRef="#ctx0" brushRef="#br0" timeOffset="185133.5702">19365 2895 254,'0'0'1,"0"0"-1,0 0-10,0 0-96</inkml:trace>
  <inkml:trace contextRef="#ctx0" brushRef="#br0" timeOffset="185458.8739">19532 2800 711,'0'0'46,"0"0"97,0 0 1,0 0-48,0 0-9,0 0-18,-4-38-36,4 39-18,1 25-11,14 15-4,0 14 6,-3 6 15,-5 3 3,-4-4-19,-3 0-2,0-4 4,0-8-3,0-7-2,0-11-2,0-12-2,0-10-31,3-8-71,12 0-173,11-15-267</inkml:trace>
  <inkml:trace contextRef="#ctx0" brushRef="#br0" timeOffset="185870.6275">20169 2874 75,'0'0'674,"0"0"-629,-1-74 97,-14 55-43,-2 4-51,-5 6-2,-5 8 7,0 1-43,-1 8 1,5 16 6,3 10-8,6 4-1,5 0-1,9-2-5,0-7 3,9-8-4,9-7-1,4-7 4,4-7-3,2 0-2,2-15 0,-4-6-14,-3-2 3,-2 2-7,-7 4 14,-6 8 3,-3 7 4,-2 2-3,1 12 1,3 20 0,0 11 9,-1 8 5,-3 4-9,-2 1-3,2 3 0,-1-3-4,-2-7-103,-2-12-281</inkml:trace>
  <inkml:trace contextRef="#ctx0" brushRef="#br0" timeOffset="186419.4371">19402 2527 827,'0'0'92,"0"0"-9,0 0 0,0 0-56,0 0-20,0 0 9,-79 45-8,37-23 4,-4-2-6,-5-1-5,1-7 6,5 0-7,6-5 0,8-3 2,4-1 0,8-1-1,5-2-1,4 0 1,5 0 7,5 0-7,0 0 0,0 4-1,0 6-7,0 9-7,2 14 12,5 10 2,5 14 3,-1 8-3,2 8 0,0 7 8,1 5-8,2-2 13,-5-3 7,0-8-12,-1-6 19,-3-9-2,3-5-7,1-12 5,1-10-13,7-11 0,8-8-6,13-8 0,19-3-8,19-5-45,19-21-217,5-7-436</inkml:trace>
  <inkml:trace contextRef="#ctx0" brushRef="#br0" timeOffset="186999.6687">20332 2548 432,'0'0'413,"0"0"-321,0 0 13,0 0-10,0 0-43,0 0-13,-5-4 2,5 2-33,6 2-1,20 0-5,11 0 3,12-3-1,6 1 1,1-3-2,-4 1 0,-5-1-3,-14-1 3,-12 3-9,-9 2 7,-10 1-2,-2 0-3,0 0-9,-3 0 8,-11 8 3,1 10 2,-2 7-2,6 7 3,4 7-1,5 11 0,0 9 1,13 9 3,6 4-1,3 1 0,-2-3 6,2-4-7,-1-6 1,-5-4-3,-2-7 1,-8-5-5,-6-5 7,-5-5-3,-28-4 0,-17-4-8,-13-4-20,-4-7-91,6-12-82,19-3-444</inkml:trace>
  <inkml:trace contextRef="#ctx0" brushRef="#br0" timeOffset="187994.1378">21569 2352 666,'0'0'169,"0"0"-51,0 0-11,0 0-50,0 0-3,0 0-22,3-7-18,-11 8-2,-10 12-5,-15 1-3,-8 3 6,-4-3-10,-1-4 0,5-4 5,7-5-4,9-1 2,2 0-3,8 0 1,4-1 1,1-5 3,7 2-3,3 0 8,0 2-9,0 1 4,0 0-5,0 1 0,0 0-2,0 0 1,0 17-8,13 16 5,1 13 4,1 8 1,0 7-1,0 7 0,1 5 7,0 3-5,0 1-2,-3-3 8,2-5-7,-3-2 6,-3-2-7,-3-6 10,-3-4 13,-3-8-14,0-10 5,0-12-4,0-7 6,0-8 4,0-7-16,3-3-4,18 0 8,18-9-3,23-12-10,16-10-60,12-4-146,-4-6-333</inkml:trace>
  <inkml:trace contextRef="#ctx0" brushRef="#br0" timeOffset="191077.7466">22106 2680 706,'0'0'145,"0"0"-22,0 0 7,0 0-3,0 0-81,0 0-1,0 0-17,0-36-6,0 36-13,0 4-6,0 21-3,0 12 1,3 10 12,0 5 15,-2-2-16,-1-4-10,0-6-2,0-7 1,0-7-5,0-7-22,0-10-44,0-7-32,2-2-102,7-6-86,5-15-386</inkml:trace>
  <inkml:trace contextRef="#ctx0" brushRef="#br0" timeOffset="191504.1877">22325 2654 747,'0'0'127,"0"0"-45,0 0-8,0 0-46,0 0 45,19 109-7,-11-64-20,1-3-22,-3-5-4,-3-5-9,-3-6-3,0-7-8,0-5 4,0-5-3,0-5-1,0-4-31,-2 0-8,-1 0-14,3-7-9,0-3 10,3-1-1,17 1 25,0 2-1,2 1 7,-2 0-2,-1 0 8,-3-2 14,-3-1 0,-4-1 2,-3-1 4,-3 3-1,-3 2 21,0 3 33,0 1-4,0 3 27,0 0-47,0 16-29,0 13-4,0 5 14,0 2-1,0 0-8,2-5-5,7-2-14,7-2-173,8-7-365</inkml:trace>
  <inkml:trace contextRef="#ctx0" brushRef="#br0" timeOffset="192007.881">23326 2627 785,'0'0'79,"0"0"60,0 0-48,0 0-25,0 0-28,0 0-17,-57 48-4,57-24-14,11 3 5,19 3 10,4-1-13,3-1 0,-1-2-3,-7-3 0,-6-4-3,-8-3 1,-6-2 0,-6 0 0,-3-3 0,0 2 1,-12-2-1,-10 0 7,-5-4-5,-4-2-2,-2-5-19,3 0-33,6-3-104,9-17-87</inkml:trace>
  <inkml:trace contextRef="#ctx0" brushRef="#br0" timeOffset="192183.3477">23341 2616 946,'0'0'82,"0"0"24,0 0 5,115-44-82,-73 34-25,5 0-4,-3 3-8,-4 1-142,-9 2-234</inkml:trace>
  <inkml:trace contextRef="#ctx0" brushRef="#br0" timeOffset="192890.8806">23844 2266 233,'0'0'406,"0"0"-245,0 0-20,0 0-31,0 0-13,0 0-16,0 0-27,-34-39-17,35 39-28,23 0-8,13 0 6,14 0-6,7 1 0,-3-1 0,-2 0 0,-10 0 1,-9 0-2,-13 0 0,-8-4-1,-8-1 2,-5 1-2,0 0 0,0 0 1,0-1 3,-5 2-3,-1 2 0,1 1 6,2 0-6,0 0 0,-2 0 0,-1 7 2,0 13-2,-4 11 1,2 11 0,2 16 9,5 10-8,1 7 1,0 0 8,3-6-7,4-3 4,1-2-6,-1-7 1,-1 0-3,0-6 0,-3-4 0,0-4 6,-1-2-5,-1-4 1,-1-5 6,0-2 1,0-8 20,0-3-28,0-7 0,-4-2 3,-13-2-3,-13-2-2,-17-5-1,-15-1-88,-11-1-190</inkml:trace>
  <inkml:trace contextRef="#ctx0" brushRef="#br0" timeOffset="200322.6602">19631 4771 729,'0'0'74,"0"0"43,0 0 2,0 0-42,0 0-21,0 0-13,0 0-12,0-2-5,-3 2-6,-12 12-8,-11 2 15,-5 0-11,-5 0-6,-3-2-1,-1-2-8,7-4 1,5-2-2,10-2 0,8-2 1,4 0-1,3 0 0,1 0-1,1 0-1,-1-4 1,1 1 1,1 0 0,0 3 0,-2 0 0,2 0 0,0 0-2,0 0 1,0 3 0,0 18-4,3 11 4,9 11 1,3 9 0,0 7 0,-2 6 3,-2 4-1,-2 3 0,-6-1 1,-3-3-2,0-6 5,0-6-5,0-9 1,-3-8 4,-3-6-2,0-11 2,1-4-3,4-8 2,-1-3 0,2-4-4,0-2-2,2-1 3,23 0 2,17 0 8,18-7-12,14-8-19,14-4-22,6-1-87,0 0-73,-7 1-337</inkml:trace>
  <inkml:trace contextRef="#ctx0" brushRef="#br0" timeOffset="200720.4437">20077 4900 621,'0'0'177,"0"0"-48,0 0-2,0 0-14,0 0-51,0 0-28,6 36-12,-2 16 12,-1 12 0,0 2-10,0-1-14,0-7 2,-2-6-12,1-9 0,1-9-3,0-7-12,1-10-26,4-10-73,7-7-82,3-3-254</inkml:trace>
  <inkml:trace contextRef="#ctx0" brushRef="#br0" timeOffset="201185.8678">20603 4953 390,'0'0'97,"0"0"-1,0 0 30,0 0-48,0 0-18,0 0-5,0-6-21,0 6-1,0 0-11,0 0 9,0 0-14,0 0-2,0 0-2,0 0-7,0 0-5,0 0-1,0 0-1,0 0 0,0 0-10,0 0-17,0 0-16,0 0-8,0-1-39,0-1-75,0 1 6,0 1 0,-1-1-70</inkml:trace>
  <inkml:trace contextRef="#ctx0" brushRef="#br0" timeOffset="201300.7645">20603 4953 448</inkml:trace>
  <inkml:trace contextRef="#ctx0" brushRef="#br0" timeOffset="201766.9255">20603 4953 448,'29'-14'113,"-29"14"14,3-2 22,1-2-78,-1-3-41,0 0 1,0 0 5,0-2-6,-2 4-4,-1-4-2,0 1 2,0 0-8,-8-4-3,-4 1-12,-8 2 10,1 3-2,-5 6-7,-3 0-2,-3 0 4,0 19-3,1 4 5,3 9 2,7 6 1,4 3 0,9 0-4,6-4 3,0-7-3,12-5-6,12-8 0,4-10 0,2-7-2,1 0-23,1-20-28,-4-4-7,-3-6 23,-4 1 7,-6-3 1,-7 4 9,-2 5 19,-6 4 0,1 8 12,-1 5 6,0 6 15,0 0 1,0 7-19,0 19 31,0 10 15,0 8-20,0 4-21,0 4-1,0-3-3,0-3-5,-1-8-8,1-7 0,0-8-3,0-11-3,0-5-9,0-7-51,0 0-80,1-14-27,3-10-500</inkml:trace>
  <inkml:trace contextRef="#ctx0" brushRef="#br0" timeOffset="202701.6477">21310 4982 401,'0'0'112,"0"0"25,0 0 51,0 0-85,0 0-12,0 0 13,0-40-16,0 31-19,3 2-33,15-2-22,8 4-7,8 2-7,2 3-1,0 0 1,-4 7-2,-5 13 2,-5 7 0,-8 8-4,-9 7 3,-5 5 1,-2 1 0,-20-5 1,1-4-1,-2-7 5,4-5-5,9-7 1,2-6 8,7-7-5,1-4 7,0-3-6,13 0 7,15 0-7,8-6-5,10-7-29,2-4-87,3-1-144,3 0-227</inkml:trace>
  <inkml:trace contextRef="#ctx0" brushRef="#br0" timeOffset="203248.6846">21823 4720 797,'0'0'20,"0"0"55,0 0 40,0 0-51,0 0-7,0 0 3,-16-27-18,21 26-27,19-1-2,8 1-11,9-2-2,5 0 4,-4-4-4,-5 0-2,-1-3 2,-12 2 3,-5 2-1,-8 2-2,-8 2 2,-3 2 10,0 0-9,0 0 8,0 0-7,0 0-2,0 4 2,-5 12-2,1 13 1,1 3 10,3 7-8,0 7 3,0-1 5,4 4-4,9 3 1,3 2-6,-3 0 3,0-2-4,-2-2-3,-1-1 0,-7-5 1,-3-1-1,0-6 0,-8-6 1,-17-4 7,-8-5 0,-8-2-6,-4-5-4,-1-3 2,2-7-38,13-5-45,10 0-139,15-12-396</inkml:trace>
  <inkml:trace contextRef="#ctx0" brushRef="#br0" timeOffset="203893.6047">22974 4517 233,'0'0'499,"0"0"-339,0 0-32,0 0-10,0 0-46,0 0-40,1-9-13,-21 11-16,-9 5 2,-5 3 1,-2-1-6,2 0 7,4-1-7,5-1 0,3-1 0,6-2 0,4-1 0,2 0 0,6-2 2,2-1-2,2 0 3,0 0-3,0 2 2,0-1-2,0 5 0,0 7 1,0 9 0,2 10 10,2 15-7,1 10 3,0 9 7,0 6-9,1 4 10,0 2 10,3-9-6,3-6 3,-3-9 2,-2-9-2,3-9-10,-1-10-2,1-8 5,3-5-12,0-4 4,8-5 2,4-3-9,7-1-2,5 0 2,5-9-18,4-9-28,1-1-82,2-5-156,-3-4-585</inkml:trace>
  <inkml:trace contextRef="#ctx0" brushRef="#br0" timeOffset="205430.8118">23709 4738 665,'0'0'135,"0"0"21,0 0-16,0 0-41,0 0-15,0 0-24,0 0-15,-1-45-17,1 45-19,0 21 0,0 17-5,0 13 2,3 1 5,-2-1-8,-1-8 2,2-8-5,1-6-2,2-7-4,3-8-64,4-9-22,5-5-145,4 0-109,2-15-335</inkml:trace>
  <inkml:trace contextRef="#ctx0" brushRef="#br0" timeOffset="205798.8866">23975 4655 723,'0'0'187,"0"0"-52,0 0 25,0 0-115,0 0-14,0 0 4,3 97 5,-2-51-5,8-6-5,4-5-15,4-10-3,6-4-10,1-6 9,3-6-11,-1-8-1,-2-1-6,-3-2-16,-4-17-20,-4-4 17,-6 1 3,-2 1 21,-4 7 1,-1 5 2,0 6 0,0 3 6,0 2-2,0 20-4,0 11 0,0 6 20,0 2-13,-1-3-3,-1-2 1,2-4-6,0-1 0,0-5-5,0-4-27,5-5-108,7-7-211</inkml:trace>
  <inkml:trace contextRef="#ctx0" brushRef="#br0" timeOffset="206780.2987">25073 4569 610,'0'0'181,"0"0"-59,0 0-13,0 0-44,0 0-6,0 0-20,-21-5-3,15 5-11,-1 0-4,1 0 1,1 0-6,2 0 0,-2 0-3,2 0-11,0 0 13,-2 0-7,2 0-8,0 0 9,1 0-7,2 0 8,0 0-6,0 0-2,0 0 4,0 0-3,0 0-3,0 0 3,0 0-1,0-1-2,5 1 3,9-3 1,5 2 2,8-2-5,2-1-1,4 0 0,2-1 0,-2 0-1,-2 1-4,-1-3-3,-7 1 6,-6 2-1,-5 0 3,-9 1-2,-2 1 5,-1 0 0,0 0-3,0-1 0,0 2 3,0 1-1,0-2-2,0 2 0,0 0 4,0 0 0,0 0-4,0 3-5,-3 17 3,-6 8 1,-2 12 1,1 7 2,4 5 7,5 1 2,1-2-11,0-6 5,0-4-9,0-6 10,3-9-9,1-6 3,-1-9-5,-1-6 0,0-1-24,-1-4-12,2 0-19,0 0-49,2-6-33,3-13-97,0-3-276</inkml:trace>
  <inkml:trace contextRef="#ctx0" brushRef="#br0" timeOffset="207470.3495">25492 4313 308,'0'0'279,"0"0"-142,0 0 20,0 0-71,0 0-19,0 0 3,-22-25 7,22 25-31,0-2 6,0 1-21,0-2-12,12-1-9,16 0-10,11 0 0,10-2-1,8 1 1,1-1 3,-3-1-3,-11 1-6,-11 0 2,-13 2 3,-9 3-1,-8-1 2,-3 2 0,0-1 4,0 1-1,0 0-2,0 0 2,0 0-2,0 0 0,0 0-2,-3 0 5,-2 3-1,-2 10-2,-1 5-1,1 6 5,1 7 2,5 7 3,1 8 2,0 8-7,7 7 18,6 7-18,-1 5-4,2 0-1,-5-1 0,0-8 4,-3-6-4,-1-6 0,-5-4 2,0-4 1,0-6 2,0-4-6,-14-6 2,-9-6 10,-9 1-5,-18 0-5,-21-3 0,-16 0-1,-13-5-95,-4-7-243</inkml:trace>
  <inkml:trace contextRef="#ctx0" brushRef="#br0" timeOffset="296268.5415">18146 8074 854,'0'0'30,"0"0"56,0 0 11,0 0 11,0 0-55,0 0-40,0 0 3,0 0 6,-64 126 24,50-33-6,0 9-7,5-2-2,7-6-22,2-5-5,14-16-1,19-15-3,9-17 0,5-17-35,-1-14-36,-15-10-53,-14-10-139,-17-20-263</inkml:trace>
  <inkml:trace contextRef="#ctx0" brushRef="#br0" timeOffset="296428.0652">17730 8467 345,'0'0'581,"0"0"-575,0 0 68,0 0-9,0 0-61,0 0-4,156-10 0,-56-2-84,11-5-150,5-5-73</inkml:trace>
  <inkml:trace contextRef="#ctx0" brushRef="#br0" timeOffset="297315.6421">18623 8207 569,'0'0'147,"-114"31"-18,55 7 20,9 8-48,11 5-20,11 0-17,14-3-27,13-6-7,1-8-25,9-8 0,13-12-5,5-9 1,1-5 2,2-4-3,0-17-25,-2-7-27,-2-8-38,-7 0 24,-7-5 3,-5 4 24,-5 8 32,-1 10 2,-1 15 5,0 4 9,0 10-1,0 14 29,2 4 22,5-1-7,4-5-26,5-4 3,4-9-6,3-6 2,3-3-7,4-4-5,-2-17-2,-1-5-9,-8-3 5,-4-2-6,-7-5-1,-8 0 0,0 0-28,0 7 0,-3 9-6,-3 10 16,1 7 10,2 3-5,1 2 4,0 13 8,2 5-4,0 2 2,0 6 1,7 1 2,4 3 1,1 1-1,4 1 0,3-2 0,2-3 0,9-6 0,8-7-1,6-8 2,3-6 0,0-2-1,0-6 0,-4-15-2,-6-6 2,-9-4-10,-7-3 10,-10-1-10,-8-2 7,-3 4 3,-2 3 0,-17 8 6,-1 10 9,-4 9 3,1 3-7,0 7-3,4 13 9,1 6-7,7-3-6,7-2-1,4-2-3,0-6-1,3-5 1,12-2 0,3-2-3,-1-2-1,-1 5-6,-4 8 4,-1 13-1,-5 16 5,1 12-2,-6 13 4,-1 7-4,0 8-11,0 2 15,-8-1 2,-14-5 0,-8-6 23,-4-12 9,0-10 4,5-18 18,13-16-31,9-18-11,7-13 0,0-29 0,22-19-14,8-12-44,6-9-132,-2-3-32,-3 2-240</inkml:trace>
  <inkml:trace contextRef="#ctx0" brushRef="#br0" timeOffset="297842.5878">19255 8411 586,'0'0'98,"0"0"54,0 0-22,0 0-109,0 0 23,0 0 0,-23 72-7,40-49-28,6-8-5,7-8 5,3-7-7,1 0-1,-1-8-1,-6-13-3,-3-4-14,-8-5-45,-5-3 20,-8 0 18,-3-4-19,-3 2 16,-20 4 23,-2 8 4,-5 14-2,-1 9 4,0 7 4,2 23 22,6 10 20,6 9-6,8 3-12,9 1-21,4-7 2,21-8-7,10-10-1,4-11 16,7-10 18,9-7-15,2-13-13,0-19-9,-6-10 0,-8-10-8,-10-5-14,-10-6 2,-9-6 9,-9-2 7,-5 6 3,0 16 2,0 19 13,-2 20 35,-6 10-10,-1 15-22,-2 23-1,2 9 25,6 10-16,3 1-18,0-1-1,20-3-6,8-7-1,7-9 0,2-11-30,-4-14-60,-3-13-137,-9 0-428</inkml:trace>
  <inkml:trace contextRef="#ctx0" brushRef="#br0" timeOffset="298000.3133">19638 8283 1235,'0'0'24,"0"0"-22,82-28 33,-9 13-14,11-1-21,10-5-27,-3-2-129,-5-7-121</inkml:trace>
  <inkml:trace contextRef="#ctx0" brushRef="#br0" timeOffset="298816.9766">20821 8029 897,'0'0'15,"0"0"46,0 0 48,-3-77-75,27 62-34,9 7 2,6 8-2,5 6 2,0 29 12,-2 17-2,-10 16 2,-11 3 11,-16 1-17,-5-8-3,-14-9 3,-17-8-7,-8-9 11,-1-4-11,-4-8 3,3-9 0,5-7-2,8-10-1,6 0-1,11-14-6,9-10 0,2 2-14,20 3-1,14 12 12,11 7 1,7 4 2,6 18 5,8 3 1,3 0-4,5-2-1,-4-3-92,-4-9-123,-8-7-451</inkml:trace>
  <inkml:trace contextRef="#ctx0" brushRef="#br0" timeOffset="299232.7938">22505 8082 842,'0'0'5,"0"0"90,0 0 22,0 0-69,0 0-18,0 0 5,-62-25-13,62 45-2,0 8 0,7 5 0,19 3-11,6 1-1,4-3 7,0 0-10,-3-3 5,-6-3 0,-5-3-9,-7-2 8,-6-3-3,-9-2-4,0-3 4,-10 0-4,-19-5 1,-6-3-3,-7-6-5,-1-1-39,7-3-72,6-19-120,9-8-395</inkml:trace>
  <inkml:trace contextRef="#ctx0" brushRef="#br0" timeOffset="299381.0586">22430 7989 968,'0'0'16,"0"0"43,83-56 83,-36 42-98,6 2-41,4 5-3,1 3-54,-3 3-150,-3 1-348</inkml:trace>
  <inkml:trace contextRef="#ctx0" brushRef="#br0" timeOffset="300011.0955">23956 7926 653,'0'0'55,"0"0"108,0 0-21,0 0-62,0 0-9,0 0-5,-38-23-31,44 23-25,18 0-2,10 0-7,5 0-1,3 0 4,-2 0-3,-5-3 1,-9-2-2,-7-5 0,-8 2 0,-5-1-2,-3 4 2,-3-1 0,0 5 1,0 1 2,0 0-3,0 5 3,-4 19-2,-6 11 1,-1 8 10,2 3-8,3 2-1,-1 0-4,2-3 1,2-2-4,2-8-19,1-8-113,0-6-89,7-7-385</inkml:trace>
  <inkml:trace contextRef="#ctx0" brushRef="#br0" timeOffset="300371.0675">25060 7874 324,'0'0'420,"0"0"-339,0 0 91,0 0-65,0 0-30,0 0-12,0-57-26,-5 61-28,-4 21 5,0 11 5,2 11-3,5 3-9,2 6-9,0-6 4,8-3-4,7-9-3,3-11-39,2-10-102,2-13-99,1-4-388</inkml:trace>
  <inkml:trace contextRef="#ctx0" brushRef="#br0" timeOffset="300678.1275">25354 7899 321,'0'0'533,"0"0"-445,0 0 55,-12 100-40,12-53-44,0-5-14,3-2-11,16-10-22,5-8 4,4-11-11,1-9 0,1-2 0,1-22-4,0-11-1,-4-10-2,-8-5-15,-10-5 10,-9 2-2,0 7 9,-19 10 0,-14 15-7,-6 14 5,-4 5-11,0 10-14,6 13-14,10 2-41,10 2-53,10-1-88,7-7-314</inkml:trace>
  <inkml:trace contextRef="#ctx0" brushRef="#br0" timeOffset="301197.8135">26650 7674 765,'0'0'107,"0"0"8,0 0 67,0 0-76,0 0-58,0 0-25,0 33-13,-9 14 15,0 5 2,2 2-20,4-5-1,3-4-6,0-8-5,4-6-14,11-10-60,3-10-84,2-11-67,2 0-547</inkml:trace>
  <inkml:trace contextRef="#ctx0" brushRef="#br0" timeOffset="301525.367">26917 7596 685,'0'0'176,"0"0"-84,0 0 60,0 85-37,0-44-50,0 4-28,0-8-7,5-7-21,8-8-5,2-10 3,6-8-3,3-4 2,0 0-6,3-18-6,-5-7-17,-3-5-5,-4 2 7,-4 4 12,-4 8 9,-3 10 0,-4 6 0,0 22 1,0 16 12,-3 10 7,-7 4-9,6-2 4,4-6-14,0-1-1,3-8-35,13-11-182,8-10-405</inkml:trace>
  <inkml:trace contextRef="#ctx0" brushRef="#br0" timeOffset="301985.2062">28023 7499 763,'0'0'48,"0"0"94,0 0-9,0 0-74,0 0 1,-2 77 33,11-21-49,3 7-4,-2-1-5,-2-6-25,-3-6-7,-2-11-3,-3-9-6,0-5-59,0-8-53,0-9-144,5-8-328</inkml:trace>
  <inkml:trace contextRef="#ctx0" brushRef="#br0" timeOffset="302393.7132">28558 7536 812,'0'0'54,"0"0"100,0 0-51,-28-80-38,4 67-27,-7 8-16,-2 5-4,-3 0 2,2 11 0,0 13 5,5 6-12,6-1-7,9 1 3,12-7-9,2-5 1,8-4-3,17-7-3,5-7-4,3 0-33,-2-2-32,-2-12 1,-4-2 11,-1 0 42,-6 5 18,-4 5 3,-6 6-1,-5 1 14,-3 24 35,0 11 33,-5 11-40,-9 5-16,0 2-15,0-4-10,3-4-1,0-7-134,5-6-227</inkml:trace>
  <inkml:trace contextRef="#ctx0" brushRef="#br0" timeOffset="310925.3641">21064 9425 570,'0'0'117,"0"0"-10,0 0 24,0 0-72,0 0-22,0 0 27,0 0-11,-19 64 7,19-79 4,0-16-42,0-12-13,0-7-9,0-3 0,0 6 0,-1 4-7,-6 7 1,1 9-26,0 4-11,3 9-35,-1 6-12,1 5-25,2 3-148,-2 0-167</inkml:trace>
  <inkml:trace contextRef="#ctx0" brushRef="#br0" timeOffset="311135.9886">20881 9201 443,'0'0'159,"0"0"44,0 0-77,0 0-78,0 0-45,-22-86 0,44 56-3,2 1 0,-5 11 0,0 8 0,-1 10 5,-1 3 13,5 21 9,3 9 19,5 3-30,6-3-12,9-9-4,12-13-160</inkml:trace>
  <inkml:trace contextRef="#ctx0" brushRef="#br0" timeOffset="312404.3643">28333 8835 402,'0'0'177,"0"0"-14,0 0 5,0 0-66,0 0-30,0 0 16,0 14-18,0-21-35,0-11-15,0-7-17,0-3-3,0-4 0,0-1-11,0 1-25,-3 4-18,-12 6-19,-3 10 18,-10 9 30,-5 3 7,-3 5 17,6 14 0,5 1 1,9-2 7,7-1 2,6-6 0,3-4-3,0-2 8,0-5-2,1 0-6,15-20-6,6-7-19,4-5-37,0-3 11,-6 2 24,-1 2 21,-5 8 2,-3 8 10,3 9 18,0 6 2,5 0-17,4 17 1,5 4-6,7 3-10,9-3 0,14-4-47,11-7-278</inkml:trace>
  <inkml:trace contextRef="#ctx0" brushRef="#br0" timeOffset="313194.5663">29650 7520 715,'0'0'111,"0"0"30,0 0-17,0 0-31,0 0-47,0 0-22,20-44-22,11 44-2,6 0 0,1 10-3,-7 12 0,-9 6-2,-11 8-4,-11-1 9,-3 0-3,-22-2-5,-10-4-4,-2-5 11,-2-4 1,8-4 1,7-5 1,8-7-1,10-1 2,6-3 5,0 0 7,10 0-3,20-7-12,17-7 0,13 0-62,7-3-40,4 1-35,-4 1-120,-4-2-151</inkml:trace>
  <inkml:trace contextRef="#ctx0" brushRef="#br0" timeOffset="313381.1669">30244 7365 903,'0'0'67,"0"0"126,0 0-68,0 0-93,0 0-32,-4 80 1,4-11 4,0 10-4,0-1-1,4-1-124,-1-8-252</inkml:trace>
  <inkml:trace contextRef="#ctx0" brushRef="#br0" timeOffset="317443.9108">21166 9542 110,'0'0'345,"0"0"-278,0 0 35,0 0 46,0 0-80,0 0-8,-54-18 2,48 5-17,2-4-12,4-3-4,0-4-24,0-4-5,1-5-19,11 0-34,-5 0-33,-1 3-52,-1 8 15,-3 6 3,-2 12-21,0 4 100,0 2 20,0 14-19,-8 5 24,-4 3 15,-4 2 1,-1-1 0,-4-1 1,1-3 21,-3-2 30,2-6-4,-1-4 33,5-6-25,1-3-4,2 0 2,3-4-20,3-16-1,2-8-16,6-6-9,0-7 17,0-1-2,2 0 1,5 0 8,5 7 12,3 6-27,0 9-4,3 11 29,1 9-8,4 10-29,7 21-1,5 10 3,11 3-2,8 0-5,10-11-16,14-7-219,12-12-418</inkml:trace>
  <inkml:trace contextRef="#ctx0" brushRef="#br0" timeOffset="318494.3355">26872 8963 164,'0'0'385,"0"0"-275,0 0 42,-2 72-57,2-59-49,0-6-17,0-3 15,0-1 0,0-3 1,0 0 23,0-16-15,0-9-38,0-6-7,0-5-5,0-3-2,0-1 1,0-3-2,-8 0 0,-6 3-8,-2 6-22,1 10-7,-1 9-1,-1 14-2,-2 1 9,-3 6 9,-2 11 20,0 4 1,2 2 2,1-4-2,6-2 2,3-4 2,4-6 12,5-3-7,3-2-1,0-2 6,0 0 2,5-6-3,8-8-12,2-3 1,0-1-1,-4 2-7,-4 5 2,-2 5 5,-1 6 0,-1 0 0,3 5-12,3 10 12,7 0 7,7 2-7,14-4-1,14-3-51,13-6-204</inkml:trace>
  <inkml:trace contextRef="#ctx0" brushRef="#br0" timeOffset="319498.9518">31162 7037 219,'0'0'105,"0"0"-21,-18-86 53,16 60 19,2 5 14,0 5-122,0 6 19,0 4 6,0 4 0,0 2-30,0 2-19,5 23-23,8 17 3,5 18 19,2 4 10,-3-1-15,1-5-15,-1-7 0,-2-5-6,-1-6 1,0-7-41,1-9-76,-3-12-58,2-11-232</inkml:trace>
  <inkml:trace contextRef="#ctx0" brushRef="#br0" timeOffset="319807.7382">31441 6959 409,'0'0'133,"0"0"0,0 0 76,0 0-129,0 0-57,0 0 38,3 116 28,-5-58-43,2-6-5,0-4-19,5-6-2,14-8-7,8-7-10,6-10-3,6-10 8,1-7-8,0 0 0,-9-17 0,-11-5-10,-12-1-12,-8 2-3,-2 7 1,-24 8-16,-14 6-24,-8 6 11,-5 16 8,-2 7-37,1 0-97,5-1-176</inkml:trace>
  <inkml:trace contextRef="#ctx0" brushRef="#br0" timeOffset="321360.6767">21018 9626 486,'0'0'27,"0"0"23,0 0 77,0 0-70,0 0 14,0 0 2,0 13-15,0-13 13,4-14-24,-1-11-35,0-7-12,2-5-4,-2-3-15,-3-2-7,0-1 20,0-2-13,0 3 11,0 2-21,-8 6-39,-2 10-68,1 10-54,2 7 26,-1 4-74</inkml:trace>
  <inkml:trace contextRef="#ctx0" brushRef="#br0" timeOffset="321621.7978">20745 9382 559,'0'0'206,"0"0"-173,0 0 53,0 0-16,0 0-54,-46-93-14,71 52 0,6-3-4,7 1-1,-2 0 3,2 10 6,-5 8-3,-5 15 2,-2 10-1,-1 16-4,7 18 0,1 7 2,5 3-1,7-4-2,9-7-30,13-10-226,8-12-433</inkml:trace>
  <inkml:trace contextRef="#ctx0" brushRef="#br0" timeOffset="322306.6598">25459 9233 653,'0'0'89,"0"0"-20,0 0 91,0 0-77,0 0-19,0 0-5,-4-47-32,4 19-20,0-6 4,0-2-11,0-3-7,-7 0-44,-5 5-49,-6 8-7,-6 11-58,-10 9-98,-8 6-34</inkml:trace>
  <inkml:trace contextRef="#ctx0" brushRef="#br0" timeOffset="322497.7332">25131 8969 276,'0'0'141,"0"0"-34,0 0-36,-83 52 48,78-49-40,5-3-43,0 0 15,0-6-10,14-12-38,4-5-3,5-2-13,3-1-1,-1 3 5,-1 4 9,3 5 2,-2 8 15,4 6 13,0 0 8,6 13-29,7 4-3,10 0-6,8-7-1,5-6-191</inkml:trace>
  <inkml:trace contextRef="#ctx0" brushRef="#br0" timeOffset="323332.5377">30164 5722 729,'0'0'57,"0"0"48,0 0-4,0 0-73,0 0-28,0 0 8,24 101-1,-11-44-1,-1 1-2,0-5-4,1-8-1,-1-9-3,3-11-108,0-9-198</inkml:trace>
  <inkml:trace contextRef="#ctx0" brushRef="#br0" timeOffset="323600.5675">30335 5791 671,'0'0'3,"0"0"65,0 0 20,87-79-64,-59 73-5,-3 3-9,-5 3-7,-2 4 0,-9 18-2,-5 10 3,-4 5-2,0 7 12,0-1 9,-9-4 1,3-9-11,3-7-4,3-7 1,5-5-9,24-5 1,23-6 10,26 0-12,16-10-69,3-12-324</inkml:trace>
  <inkml:trace contextRef="#ctx0" brushRef="#br0" timeOffset="324794.4733">21229 9844 364,'0'0'66,"0"0"-15,0 0 74,0 0 8,0 0-45,0 0-3,-42-3-17,42-12-33,0-4 7,0-6-3,0-8-10,0-6-14,3-5-13,4-3-2,2-2-4,-5 0-23,-2-1-28,-2 2-11,0 6-31,-10 8-39,-10 13-69,-8 15-33,-8 6 3</inkml:trace>
  <inkml:trace contextRef="#ctx0" brushRef="#br0" timeOffset="325018.1255">20950 9405 139,'0'0'146,"0"0"-43,-84 73-24,66-55 12,6-6 30,6-6-27,6-6-34,0 0-12,6-16-9,18-19-39,9-13-45,10-7-96,-3-2 10,-8 5 76,-10 8 52,-13 15 3,-4 10 0,-5 14 28,7 5 17,2 17-45,10 20 0,11 15 5,12 5 1,10 1-6,17-5-14,11-13-180</inkml:trace>
  <inkml:trace contextRef="#ctx0" brushRef="#br0" timeOffset="325867.131">24266 9533 649,'0'0'39,"0"0"92,0 0 3,0 0-68,0 0-26,0 0 22,0 35-6,0-35 2,0-14-8,0-14-33,1-10-12,6-8-5,-3-6-11,-1 1-35,-3-2-26,0 8-15,-7 7 25,-10 10 15,-5 10 5,-4 9 17,-2 9-7,0 0 8,1 6 18,4 11 6,2 4 0,5 0 10,4 0 19,3-4-14,3-4 4,2-3 8,2-8-18,2-2-4,0 0 5,3-8-10,14-9 0,2-3-10,1-1-31,-1 5 16,-3 7 25,-1 6 0,-3 3 39,-2 6-8,1 13-12,3 4-12,6 0-7,9-4 0,4-8-25,8-11-168</inkml:trace>
  <inkml:trace contextRef="#ctx0" brushRef="#br0" timeOffset="326864.5478">28899 6001 392,'0'0'83,"0"0"48,0 0 44,0 0-109,0 0-8,13-77-7,-23 67-5,-7 6 2,-5 4-27,-7 0-14,-2 15-7,0 12 7,2 4-7,8 2 10,8-7-2,12-3-4,1-8-4,4-6 0,23-8-1,9-1-36,8-4-49,1-13-50,-3-5 8,-8-1 51,-7-1 77,-7 4 1,-7 6 80,-4 8 19,-2 6-38,0 13-36,3 24 16,3 15 6,5 10-25,2 3-10,3 0-10,1-5-3,0-7-79,-6-8-365</inkml:trace>
  <inkml:trace contextRef="#ctx0" brushRef="#br0" timeOffset="329691.7243">20675 6697 933,'0'0'21,"0"0"-7,0 0 68,0 0 31,0 0-81,2-85-25,33 67-3,8 8-4,6 7-3,-2 3 2,-8 7-3,-8 17-1,-13 6 4,-15 4 1,-3 5 2,-24 0-2,-19 1 2,-14-3-2,-7-5-13,-2-6-24,8-6-4,9-11 16,13-5 18,15-4-2,14 0 9,7 0-3,21 0-40,22 0 15,15 3 27,8 9 1,4-2-6,1-8-31,4-2-100,4 0-225</inkml:trace>
  <inkml:trace contextRef="#ctx0" brushRef="#br0" timeOffset="329979.5588">21687 6532 798,'0'0'81,"0"0"-43,0 0 46,0 0-19,0 0-25,0 0 7,107 90-16,-74-66-13,-5 1-9,-4 1 2,-8-3-7,-8-3-2,-8-1 2,0-4-3,-20 1-2,-18-6-3,-7-4-101,-3-6-66,11 0-260</inkml:trace>
  <inkml:trace contextRef="#ctx0" brushRef="#br0" timeOffset="330108.9356">21706 6498 777,'0'0'27,"0"0"-5,94-48 18,-41 35-40,7 2-248</inkml:trace>
  <inkml:trace contextRef="#ctx0" brushRef="#br0" timeOffset="330473.5752">22192 6120 1022,'0'0'7,"0"0"63,0 0 84,0 0-139,0 0-13,120-24-2,-43 20 0,-5-1 0,-11 0 0,-16 0-2,-16 1-11,-12 0 12,-8 1 0,-8 2 0,-1 1-3,0 0 4,-7 5 0,-5 20 0,-3 12 4,3 14-2,5 10 10,5 8-12,2 2 2,0-2 1,0-3 1,0-4-4,0-4 0,0-3-1,-18-7-39,-14-8-125,-17-8-94,-19-10-544</inkml:trace>
  <inkml:trace contextRef="#ctx0" brushRef="#br0" timeOffset="331033.8221">20614 6377 549,'0'0'136,"0"0"53,0 0-49,0 0-71,0 0-41,0 0-16,-28-16-4,-2 39-5,-11 3 11,-14 1-14,-12 0 0,0-5-1,4-3 1,13-8 0,15-4-16,13-5-3,10-2-3,6 0 8,6 0 10,0-7-10,9 0-23,12 2 25,-1 5 10,0 5 2,-2 22 11,-5 12 4,-4 15 14,-1 9 14,-7 6 5,-1 3 6,0 0-20,6-5-21,13-7 5,17-10-13,25-14-3,32-13-4,32-15-48,24-8-130,19-5-358</inkml:trace>
  <inkml:trace contextRef="#ctx0" brushRef="#br0" timeOffset="331700.3196">24254 6121 680,'0'0'115,"0"0"28,0 0-36,0 0-41,0 0-23,0 0-3,-33-69-32,9 69-8,-10 0 4,-6 4-4,3 5-1,1-2 0,7-2-9,10-3 5,8-1-12,7-1-1,4 0 4,0 0 2,0 0-21,0 0-2,3 6 28,5 10 7,2 11-2,-3 19 2,-4 11 1,-3 13 2,0 5 11,0-3 4,0-8 11,0-6 22,0-8-10,0-12-16,12-9 4,9-7-10,9-11-13,9-10 0,10-1-6,8-12-9,2-12-158,-3-6-142</inkml:trace>
  <inkml:trace contextRef="#ctx0" brushRef="#br0" timeOffset="332048.939">24514 6211 927,'0'0'14,"0"0"27,0 0 72,0 0-70,0 0-37,0 0-2,123-46-4,-73 36-11,-4-2 8,-6 0-13,-10 1-6,-9-2 0,-10 3 13,-10 3 8,-1 0 1,0 3 0,0 2 12,-10 2-7,-4 5 9,-2 19 8,2 9 1,2 9-2,8 1-16,4 1-3,0-3-2,1-6 0,13-5-6,-2-5-52,-2-8-51,2-7-206</inkml:trace>
  <inkml:trace contextRef="#ctx0" brushRef="#br0" timeOffset="332526.9367">25127 5764 811,'0'0'24,"0"0"61,0 0 17,97-38-65,-54 34-30,11-1 2,3 1-8,-2 0 6,-6 0-7,-4-2 0,-13 0-1,-11 4 1,-12-1 0,-7 1 0,-2 2 0,-2 0 1,-12 0-1,-2 6-1,-3 12 0,1 8 2,3 9 0,6 6 0,5 7-1,4 3 9,0 1-5,0 2 0,1-1 1,5-1 0,0-1 4,-4-3 7,-2-4 2,0-3-1,-15-6-8,-12-2-2,-7-5 9,-4-3-13,-5-5-3,-3-3-12,-6-7-126,-3-7-243</inkml:trace>
  <inkml:trace contextRef="#ctx0" brushRef="#br0" timeOffset="368729.9701">5721 5325 298,'0'0'125,"0"0"-76,0 0 28,0 0-25,0 0-5,0 0 15,0 0-5,0 0 6,-44 71-10,44-67-19,0-1 11,0-3-13,0 0 9,0 0 27,0-3 1,0-21 11,0-17-70,0-13-6,0-6 10,0-1-8,0 3 13,0 4 5,0 5-23,0 10 2,0 9-3,0 12 0,0 9-2,0 6 0,-2 3-12,2 0-31,0 0-40,0 19-59,0 4-23,0 2-179</inkml:trace>
  <inkml:trace contextRef="#ctx0" brushRef="#br0" timeOffset="369059.8763">5368 5071 737,'0'0'64,"0"0"4,0 0-41,0 0 30,0 0-16,0 0-33,-23-14 0,29-5-8,12-10 0,9-9-9,4-9 13,-1 0-4,-3 1 3,-6 7 5,-6 12 28,-5 10-1,-7 10 27,-3 7 8,0 0-33,0 0-37,0 13-3,6 17-9,15 10 6,8 10 6,12-1-1,9-4 1,12-8-111,16-10-69,10-11-412</inkml:trace>
  <inkml:trace contextRef="#ctx0" brushRef="#br0" timeOffset="371605.4353">15407 4874 495,'0'0'0,"0"0"-152,-37-79 71,29 56 81,3 0-1,2 4-30</inkml:trace>
  <inkml:trace contextRef="#ctx0" brushRef="#br0" timeOffset="372198.0318">15228 4864 230,'0'0'56,"0"0"47,0 0 49,0 0-9,0 0 3,0 0-30,0 24-27,0-26 26,0-14-54,0-13-3,-5-6-32,-1-9-12,-1-2-5,-1 0-8,1 3 1,0 0-4,1 2 6,-2 5-8,1 7 4,1 11-9,3 7-1,0 7-5,-2 4 1,-1 0-11,-7 8-4,-2 12 27,-4 4-1,-4 3-7,5-3 10,-1-3-3,2-4 3,4-4 0,6-3 1,2-5 3,2-3-3,3-2 8,-2 0 28,2 0-14,-1-17 0,-1-10-18,2-6-2,0-2 10,0-1-12,8 7 0,3 7 10,3 6-8,3 9 3,8 2-6,10 5 3,11 0-3,10 0 0,4 10-8,6 2-15,-5-2-109,-7-2-76,-8-2-279</inkml:trace>
  <inkml:trace contextRef="#ctx0" brushRef="#br0" timeOffset="419609.4073">5011 6664 660,'0'0'105,"0"0"-103,0 0 15,0 0 61,0 0-39,0 0-3,0 0-6,100-12-15,-70-29 10,-2-9-11,-1-2-7,-6-5 5,-5-3-5,-8-1-1,-7 2 2,-1 1-5,-3 5 8,-12 5 57,-4 10-9,7 13-24,3 16 0,5 9-16,2 9 0,1 30-19,1 15 0,0 20-3,0 11 6,3 1 2,10 0-5,-1-8 0,7-12-4,-4-11 2,3-10-68,-1-11-108,-1-13-105</inkml:trace>
  <inkml:trace contextRef="#ctx0" brushRef="#br0" timeOffset="420208.8409">5669 6457 845,'0'0'63,"0"0"-8,0 0 33,0 0-41,0 0-9,0 0-32,-14-3-6,34-5-5,10-5 4,7-1-15,5-3-115,-5 3-264</inkml:trace>
  <inkml:trace contextRef="#ctx0" brushRef="#br0" timeOffset="420368.6414">5757 6570 785,'0'0'54,"0"0"35,0 0-34,0 0-55,0 0-1,0 0-42,100-41-292</inkml:trace>
  <inkml:trace contextRef="#ctx0" brushRef="#br0" timeOffset="420729.6778">6133 6255 749,'0'0'42,"0"0"-11,0 0 63,19 102-48,1-68-27,7-8-3,3-3 0,1-10-11,0-7-5,-4-6 0,-3-5 3,-9-17 0,-8-10 3,-7-4-2,0-5 4,-3-1 16,-16 3 27,-8 7 3,-1 8-13,-8 13-14,-3 11-27,-4 4 0,4 24-1,12 9-20,12 3-91,15-3-99,0-2-619</inkml:trace>
  <inkml:trace contextRef="#ctx0" brushRef="#br0" timeOffset="421821.3646">14252 5706 634,'0'0'284,"0"0"-210,0 0 59,0 0-58,0 0-60,92-20-11,-29 32 5,3 7 21,-11 7-24,-10 5-3,-14 0-3,-10 2 2,-10-5 2,-8-4 0,-3-3-3,-2-7 10,-16-3-3,-4-6 7,-4-5 0,3-3-9,4-20 17,8-10-16,9-8-3,2-9-3,21-1-1,13 2-8,2 8-11,0 11-37,-2 12-7,-3 9-48,-2 9-22,-5 0-98,1 3-191</inkml:trace>
  <inkml:trace contextRef="#ctx0" brushRef="#br0" timeOffset="422009.5234">14928 5691 911,'0'0'59,"0"0"13,0 0 41,0 0-90,0 0-23,84-50-14,-61 46-99,-2 0-173</inkml:trace>
  <inkml:trace contextRef="#ctx0" brushRef="#br0" timeOffset="422155.4019">15017 5791 916,'0'0'44,"0"0"44,0 0 75,0 0-101,0 0-41,0 0-21,87 8-80,-36-33-331</inkml:trace>
  <inkml:trace contextRef="#ctx0" brushRef="#br0" timeOffset="423137.6266">15395 5548 622,'0'0'167,"0"0"-63,0 0 22,0 0-41,0 0-58,0 0-26,-3 24 15,7 7 7,8 3 4,2-1 2,-4-4-17,-1-3 4,-2-6-9,-2-4-1,-2-5 6,-3-4-10,2-4 0,-2-3 6,0 0-4,0 0 7,0-14-4,0-5-5,-8-7 1,1-5-3,1-5 0,3-7-3,3 0 0,0 0-1,0 8-2,17 8-2,5 8 2,3 11 2,3 8 4,2 1-2,-3 24 4,1 4-3,-4 6 1,-4 4-1,-6-4-1,-5-1 2,-3-6-22,-1-3-30,1-7-58,-2-6-26,4-8-190</inkml:trace>
  <inkml:trace contextRef="#ctx0" brushRef="#br0" timeOffset="423329.8697">15889 5574 977,'0'0'63,"0"0"42,0 0 11,0 0-85,0 0-27,0 0-8,71-33-17,-26 13-139,-2-1-114</inkml:trace>
  <inkml:trace contextRef="#ctx0" brushRef="#br0" timeOffset="423527.5353">16289 5160 1074,'0'0'88,"0"0"11,0 0-29,0 0-37,10 96 5,9-38-9,-2 1-27,-1 4-2,-1 0-84,5-8-340</inkml:trace>
  <inkml:trace contextRef="#ctx0" brushRef="#br0" timeOffset="431746.8739">20542 9040 674,'0'0'67,"0"0"22,0 0 19,0 0-72,0 0-21,-1-94 6,1 59 9,3-5 4,-2-9 17,-1-10-25,2-9 3,-2-10 28,0-2-56,0 0-1,0 2 1,0 6 4,0 8-2,0 8-2,4 8 3,3 6 10,2 3-12,2 3 3,1-1-5,-2 4 1,-1-3 2,0 6-3,-1 4 0,-2 5 2,-2 2-2,-1 3 0,3 1 0,3 3 5,-2 0-9,3 2 4,4 0 0,0 3-2,5 0 3,-1 3-1,4-1 0,1 4 0,2 0-2,5 1 2,4 0 0,7 0 0,8 0 2,5 0-2,8 0 0,7 0 1,2 1 0,4 0-1,1 2 0,0 2-2,5-3 3,1 3-1,0-1 0,8 0 2,2-1 0,2 0-2,2-2-1,-2 1 0,-2-2-1,1 0 0,1 0 2,2 0-1,1 0-4,0 0 5,0 3 0,-3 0 0,-1-1 1,-2 1-1,-2-1 0,-2-2 0,-8 0-3,-3 0-1,-4 0-6,-2 0 7,1 0 1,1 0 1,0 0 1,4 0 0,-2 0 2,2 0-2,-1 0 0,-3 0 3,-2 0-2,-5-3-1,-1 1 0,2 0 2,0-1-4,1-2 2,0 1-6,-1-3 3,4 1-3,2 2-29,3-2 24,2 3 11,0 2-5,-1 0 3,-3-1 2,-3 1 4,-1 1-3,-3-2 1,0 2-2,5 0 1,2 0 0,5 0-1,-2 0-1,-6 0 1,-4 0-1,-1 0-1,-5 0 2,0-1 0,-1 1 0,0-1 0,-4-1 0,1 1 0,1-2 0,0 0-3,-3 1 1,-5 0-8,-9-2 9,-10 0-1,-8 0 2,-8-2 0,-3 0 0,-1-1 1,-1 0-1,1 0 1,3-2-5,2 1 4,5-2-7,5 2-1,6 1-3,4-2 7,1 2-7,2 0 8,1 0 2,3 0-2,2-2-4,3 0 6,2 0-4,1 0 0,2 2-14,0 3-12,-4 0 27,2-1 1,-2 0 3,-3 0-4,0-1 8,-1 1-4,0-3 0,0 3 0,-3-1-2,1-1 2,0-3 0,3 0-4,1-4-3,1-1 5,-3-2 1,-2 0 1,4 1-5,1 3 6,2 1-2,5 1-7,4-1-5,2 1 2,2 4-3,1 4 0,-6 3 6,-4 0-1,-9 0 7,-6 0 1,-6 0 2,-10 0 1,-4 0-2,-7-1 0,-5-4 2,-1 1-2,-2 0 0,2-1 2,-4 3-1,1 0 1,-1 2-1,-1 0 0,0 0-2,0 0 1,0 6 0,0 8 0,2 6 3,-2 4-3,1 5 3,1 9-2,1 5-1,0 5 4,-1 6-4,-2 5 7,0 5-7,-14 6 11,-7 6-9,4 0 3,1-2 0,7-4-5,6-9 0,2-8 0,-1-8 2,-1-12-2,-5-3 1,-2-5 0,-2 1 7,-4-3-7,1 5 0,-4-4-1,0-2 3,-1 2-3,-2-3 0,-7-2 0,-4-3 3,-9-3-2,-8 0 1,-8 0-2,-2-3-3,-6 1 1,-2-3-2,-10-2-3,-14-3 7,-10-3-10,-13 0-8,-7 0 10,-3 0 4,-4-4 2,-4-1 2,-5 1 0,-3 1 3,-3-1-2,-5-2-2,0 1 0,-5 2 1,0 1-5,1 2 3,-3 0 1,4 0 1,0 5-1,1 2-1,2 0 1,1 1 1,2 1 1,3-1-1,-2 0 0,-2-2 0,-1 1-1,-1-1-5,1-2-7,6 0-8,2-1 8,9 1-10,7-1 20,6 2 0,3-1 2,-1 2 1,-1 2 0,-2 0 1,1 2-4,-1 0 3,-5-2-2,3 1 2,2-1 0,4 0 1,6-1-1,9 0 1,6 1 8,6 1-8,7 0 0,1 1 3,1 1-1,0 4 0,-3-3-3,1 1 1,-3-1 8,4-3-6,5 0 5,8-4 21,10-1-5,10-1-9,8-1-12,8-1 0,2-1 8,6 0-6,1 0-1,5 0-1,1 0 1,0 0-2,0 0-2,-1 1 1,5 2-3,1-3 2,5 0-6,4 0 1,2 0-33,0-8-45,0-10-176,11-9-284</inkml:trace>
  <inkml:trace contextRef="#ctx0" brushRef="#br0" timeOffset="434460.2898">15220 1689 402,'0'0'84,"0"0"-29,0 0 32,0 0 31,-82-7-59,70 2 15,3 1-29,3 0-6,3 0-1,2 2-17,1-1 25,0 1-27,0-3-12,0-2-4,10-1-3,11-2-2,10-2-3,10 2 5,5 0 6,5 3-6,4 5 1,6 1-1,6 1 0,10 0 1,2 8-2,-2 8 3,-10 5-3,-4 6 1,-8 5 0,-1 6 3,0 6-3,-2 3-1,0 1-2,2 1 6,-1 2-2,1-1-1,-3 2 0,-2-2 0,-6 0 1,-1 2 2,-9-3-3,-3-2 0,-4-1-1,-4-3 1,0 0 0,-1 0-1,-3-4 3,1-2-2,-2-9 0,-3-3 4,-3-5-9,-1-4 5,-5-3 0,-2-5 0,0-2 2,-2-2-2,-1-1 0,0-2 0,0-1 0,2 0 0,-2 0 0,1 0 7,-1 0-7,0 0 2,0 2-2,0-2 0,0 0 0,0 0 0,0 0 0,0 0-3,0 1 6,2-1-5,-2 0 2,0 0 0,0 0 1,0 0-1,0 0 0,0 0 1,0 0 0,0 0 1,0 0-2,0 0 0,0 0 1,0 0-1,0 0 0,0 0 1,0 0 1,0 0 3,0 0-5,0 0 1,0 0 2,0 0-2,0 0-1,0 0 2,0 0-1,0-3 2,0 3-3,0-1 0,0-1 4,0 1-4,0 0 0,-2-1 0,2-1 2,0 2 0,0 0-2,0-1 0,0 2-2,0-1 3,0 1-1,0 0 0,0 0-2,0 0-3,0 0-3,0 0-2,6 8 8,12 10-3,7 6 5,7 9 0,2 6 2,6 10-2,2 7 0,0 7 0,-5 7-4,1 3 0,-2 3 4,-4 2-1,4 1 2,-2 1-2,1 2 1,2 4 0,-1 4 0,0 2 0,-3 1 0,-2-1-1,-6 2 2,-4 0 0,-3 2-1,-3 0 0,1 0 2,-1 1 2,3 6-5,0 2 1,3 0 0,2 2 1,0-1-1,2-2 0,-1 4 1,-2 5 1,-3-3-1,-2 1-1,2 1 6,1 4-1,6-2-5,0 0 0,3 0 6,-1-3-6,3-3 0,1-1 6,0-2-4,6-4 7,4-2 2,5 3-6,10 1-1,3-3-4,5-3 0,3-5 0,3-6 4,7-7-2,5-4-2,3-7 0,1-9 9,0-7-8,-1-5-1,1-8 0,-6-6 2,-1-5 4,-5-4-5,-2-5-1,-5-1 3,-6-7-3,-9-2 0,-11-5 0,-14-4 3,-11 0-6,-7 0 3,-7 0 0,-1 0 7,-2 0-5,0-3-1,0 0 5,0 0-6,0 2 13,0 1-12,0-2 0,0 1 0,0 0-1,0-1-1,0-1 0,0 0-7,0-1 8,0-2-8,0-1 0,0-4-2,-2-3-7,-4-1 2,-4-4-12,-5-1-5,-6-2 4,-4-6 5,-6-5 15,-2-1 7,-5 1-1,2 3 2,4 7 10,3 9 18,7 6 26,7 4-19,2 2-10,8 2 0,5 0-14,0 0-11,8 10 0,20 5 0,18 4 8,12-1-4,8 1 0,3-3-4,-4-2 5,-4-1-8,-5-2 3,-10-2 0,-6-3-2,-16 1 2,-8 1-4,-11 8 3,-5 7 2,0 13 7,-22 6 4,-10 9-10,-7 4 20,-2 3-21,-4 6-1,5-1-8,2-3-67,5-1-26,7-15-108,0-9-190</inkml:trace>
  <inkml:trace contextRef="#ctx0" brushRef="#br0" timeOffset="461762.5168">5654 5372 211,'0'0'76,"0"0"29,0 0-10,0 0 1,0 0 24,0 0 12,0 0-18,0 0-25,-7 3-29,4-16-9,0-6-40,1-1 9,-2-6-14,1-2-1,-2 1-10,2 6-4,3 5-64,0 9 21,0 7-59,17 0-98,5 0-20,5 7-214</inkml:trace>
  <inkml:trace contextRef="#ctx0" brushRef="#br0" timeOffset="467799.5235">3091 8467 544,'0'0'374,"0"0"-324,0 0 50,0 0-28,0 0-49,0 0-5,-18 71-18,18-10 27,6 1 7,6-8-11,1-11-1,1-9-18,2-9-3,8-13 7,3-9-5,3-3-3,8-15 11,-3-17-9,-7-3-4,-4-4-10,-9-1-13,-3 3 15,-6 7-13,-3 8 14,-2 11 1,2 11-5,2 0 13,4 18-23,4 9 23,4 4 0,0-3 0,-3-5 0,2-8 8,-5-6-5,-5-8 0,0-1-3,-2-8 4,-1-18-4,-3-7-40,0-9-15,0 2-16,0 2 34,-3 5 36,3 11-1,0 9-12,3 7 0,17 6 0,5 0 14,8-1 1,-2-5 7,4-8 27,-1-12-19,3-8-2,-6-14 1,-4-5-1,-10-5-3,-8 4-11,-9 7 9,0 3-4,-17 5 15,-7 4-15,-1 13 31,8 11-28,6 11-8,3 14-2,4 30-17,-1 22 19,5 14 5,0 9 2,0-1 12,0-7-19,0-7 14,0-12 31,0-14-19,0-13 3,0-16-27,6-11 0,-1-8 1,-2 0-3,0-20-12,4-11-54,-1-4-19,6 3-9,4 10 23,4 14-2,7 8 46,1 3-36,5 14 63,-2 3 6,-4-5 9,1-5 6,-4-8-11,1-2-3,-5-8 9,-1-13-8,-7-6-8,-7 0 2,-2 2-2,-3 5 22,0 6 0,0 8 23,-3 6-31,3 9-14,-3 18-12,3 6 12,0 3 4,-2-2-1,2-8-3,0-7-45,0-10-240</inkml:trace>
  <inkml:trace contextRef="#ctx0" brushRef="#br0" timeOffset="468026.6845">4026 8194 623,'0'0'64,"0"0"-4,0 0 65,0 0-72,-28 88-20,7-74 19,3-9-23,2-5 4,5 0 12,1-16-23,4-4-17,6-3-5,0 3-48,6 2-68,10 2-211</inkml:trace>
  <inkml:trace contextRef="#ctx0" brushRef="#br0" timeOffset="468271.333">4255 8003 1021,'0'0'94,"0"0"3,0 0-26,0 0-42,-21 133 27,21-54-11,0 5-24,0-5-4,0-12-17,13-9-1,6-13 1,9-12-52,7-12 16,4-14-59,-2-7-97,-5-9-67,-10-19-238</inkml:trace>
  <inkml:trace contextRef="#ctx0" brushRef="#br0" timeOffset="468600.5728">4493 8348 700,'0'0'128,"0"0"36,0 83-40,0-57-44,3-4-35,8-6-13,5-7-28,1-7 9,2-2-1,2-6-8,0-16-4,-2-5-7,-1-4-58,-6-4-13,-9-2-27,-3-4 10,0 0 10,-3 7 20,-13 10 65,-4 16 11,-2 8 36,-2 17 27,0 16-33,2 9 51,4 1 6,13 0-35,5-3-20,0-4-28,15-7 4,6-5-8,6-4-9,9-6-2,8-4 0,13-10-116,6 0-24,2-10-411</inkml:trace>
  <inkml:trace contextRef="#ctx0" brushRef="#br0" timeOffset="468883.4737">5122 7853 882,'0'0'53,"0"0"-7,0 0 45,-81 105 4,63-37-23,12 11-16,6-1-22,6-2-16,22-11-15,7-16 9,8-12-12,3-16-8,5-14-48,-3-7-222,-2-10-657</inkml:trace>
  <inkml:trace contextRef="#ctx0" brushRef="#br0" timeOffset="469448.9602">5763 8308 857,'0'0'92,"0"0"-10,0 0 0,0 0-57,0 0 0,0 0-19,13-29-1,17-5 17,7-10-22,1-7 0,-4-1 0,-4-3-25,-8-3-12,-13 0 6,-9-1 19,0 2 3,-16 11 18,-10 9 1,1 15 54,0 16-18,3 6-4,2 20-4,2 21-14,8 17 8,2 11-27,8 3 3,0-1-8,12-5 5,7-6-7,7-9 2,4-10-24,7-11-61,3-12-115,1-11-301</inkml:trace>
  <inkml:trace contextRef="#ctx0" brushRef="#br0" timeOffset="469809.8529">6500 7882 978,'0'0'34,"0"0"90,0 0-39,0 0-48,0 0-26,0 0-8,-34 35 10,16-2 3,0-1 3,-6 1 9,-3-2-19,0-2 7,1-2-6,1-7-6,5-6 5,9-5-9,4-7 0,7 0-1,0-2 1,19 2-10,17 3 9,19-1 2,5 2 11,1-5-12,0-1-11,-4 0-31,-5 0-90,0-11-167</inkml:trace>
  <inkml:trace contextRef="#ctx0" brushRef="#br0" timeOffset="470430.9141">6864 7823 852,'0'0'84,"0"0"13,0 0-21,0 0-39,82-27-11,-39 35-12,-1 19 0,-2 10-3,-7 4-3,-10 0 23,-7-2-30,-5-7 13,-7-7 3,-4-6-6,0-9 9,-4-7-13,-10-3-2,1-3 10,1-18-13,1-7-2,4-6 0,4-4-12,3-4-8,0 1-42,21 1-52,4 8-156</inkml:trace>
  <inkml:trace contextRef="#ctx0" brushRef="#br0" timeOffset="470850.7776">7519 7469 881,'0'0'98,"0"0"18,0 0-39,85-15-5,-30 31-27,8 24-17,-2 15-13,-13 14-12,-12 8 2,-23 8-5,-13 0-1,-22 1-6,-20 3-230,-4-3-398</inkml:trace>
  <inkml:trace contextRef="#ctx0" brushRef="#br0" timeOffset="473956.8013">4484 9621 16,'0'0'34,"0"0"-11,0 0 49,0 0-10,0 0 8,0 0 2,-22-40 51,19 23-14,3-1-1,-3 0-17,0-1-10,-1 2 7,-1 1-29,1 5-7,1 4-5,1 6-6,1 1-2,1 21-22,0 23-9,0 22 5,0 15 30,0 7-27,1 0 9,10-11-20,5-12-3,5-15-1,3-16-1,1-15 0,-1-10-19,1-9-50,-8 0-25,-4-16-125,-10-6-391</inkml:trace>
  <inkml:trace contextRef="#ctx0" brushRef="#br0" timeOffset="474130.2624">4311 9872 875,'0'0'78,"0"0"-17,0 0-33,0 0-27,81-21 7,-29 9-8,11-2 0,8-1-31,4 1-48,-2 1-117,-3-3-108</inkml:trace>
  <inkml:trace contextRef="#ctx0" brushRef="#br0" timeOffset="475034.5566">4948 9644 708,'0'0'77,"0"0"77,-116 39-59,80-1-15,8 8-4,10 4-37,12-2-7,6-6-14,9-5-16,16-12 2,4-7-4,2-9 1,2-9 3,-2 0-4,-4-17-20,-2-11-12,-8-5-25,-2-3-25,-8-4 27,-4 2 0,-3 1 40,0 8 11,0 9 4,-1 12 9,-2 8 17,3 4-11,0 20-10,0 4 15,4 0 15,12-3-21,3-9-12,1-7 11,1-8-5,2-1 3,2-11-5,0-13-5,1-6-2,-6-4-12,-9-2-58,-5 0-1,-6 2 9,0 8-30,0 9 60,-3 10 29,0 7 3,0 8-11,1 18 9,-1 4 3,0 5 16,3-3 26,0-4-33,8-1 10,19-4 62,1-4-59,11-3-2,1-5-4,6-8-5,4-3-3,2 0-7,-3-16-1,-1-8 0,-12-4-4,-8-3-16,-12-3 2,-11 3 17,-5 1 0,0 5 2,-15 8 35,-6 7 25,-3 10-24,-4 0 4,1 15-12,2 11-24,10 4 19,3 1-20,12-3 2,0-5-3,0-8 0,9-6-3,4-6 0,7-3-9,-5-3-2,4-11-35,-4-2 7,0 5 33,-3 9-29,-2 2 2,4 20 16,0 23 15,3 10-2,4 13 5,7 9-1,2 4 10,-2 6-7,-7-2 33,-12 1-20,-9-5 35,-13-8 40,-12-14-34,-2-20-18,1-22 10,4-15-36,-2-18 27,7-30-40,3-19-7,6-12-21,8-7-22,0-1-73,14 1-38,11 7-70,6 10-199</inkml:trace>
  <inkml:trace contextRef="#ctx0" brushRef="#br0" timeOffset="475552.5896">5809 9762 226,'0'0'454,"0"0"-389,0 0 92,0 0-74,3 86-21,9-72-27,4-5-27,1-6-2,2-3-6,-2-2 3,5-18-1,-4-7-2,-3-4-22,-3-1-11,-8-2 3,-4-1-9,0 1-1,-11 1 6,-11 5 33,-6 8 2,4 10 13,-1 10 10,0 0 16,2 23-27,4 15 46,7 12-44,6 7 28,6 3-10,10-8-27,17-10 1,9-12-3,3-13-2,1-12 12,5-5-3,-2-17 0,-1-16-11,-5-11-5,-4-7-14,-12-3-21,-6-2 32,-9-3 2,-6-2 6,0 2 2,-6 8 6,-5 13 6,-2 17 26,7 19 10,3 8-2,0 30-48,1 15 4,2 11 15,0 8-10,0-2-7,5-8 1,12-9-3,3-12 2,7-12-2,0-10-15,4-11-32,-1-6-111,-6-8-176</inkml:trace>
  <inkml:trace contextRef="#ctx0" brushRef="#br0" timeOffset="475720.4964">6160 9707 857,'0'0'100,"0"0"44,0 0-91,0 0-53,0 0 0,118-58-5,-78 41-54,6 2-29,-4 2-106,0 0-238</inkml:trace>
  <inkml:trace contextRef="#ctx0" brushRef="#br0" timeOffset="475853.6321">6619 9560 1043,'0'0'93,"0"0"61,0 0-77,0 0-48,0 0-29,0 0-4,-16 0-158,16 0-334</inkml:trace>
  <inkml:trace contextRef="#ctx0" brushRef="#br0" timeOffset="476640.4582">7182 9479 212,'0'0'873,"0"0"-839,0 0 82,-63-76-60,38 75-42,2 1 0,-2 16-14,0 16 0,4 6 0,6 6 3,7-1-2,8-1-1,0-8-3,5-8 0,10-9 4,6-10-2,-1-7-6,3 0-22,1-18-13,-3-8-42,-2-3-20,-4-4 0,0-1 43,-3 2 12,-3 4 41,-3 6 8,-3 10 19,4 8 14,-4 4 7,2 4-31,1 15 3,4 6 12,5 2-16,0-4-4,9-1-3,4-8-1,2-7-20,1-7 11,2 0 1,-3-9-10,3-11-14,-5-2 19,-4-6 2,-7 1 4,-7-3 7,-9 1-1,-1-1 3,0 0-2,-16 2 37,-5 4 3,0 7 22,-1 10 9,1 7-25,3 1-14,0 22-15,6 7 2,3 6-17,5 4 0,4-2 6,0-5-8,10-6 0,8-8-1,6-8 3,-2-8-3,2-3 1,0-7-20,-3-17-10,-2-7-13,-5-7-1,-5-4 27,-2-8 11,-7-6 5,0-7-1,0-5 2,-12 1 16,3 11 34,2 13 6,2 17-1,4 15-15,-3 11-12,1 10-21,-2 22 1,2 19-9,3 13 1,0 11-23,0 3-79,8-5-28,8-9-21,9-12-225</inkml:trace>
  <inkml:trace contextRef="#ctx0" brushRef="#br0" timeOffset="477143.7197">8080 9161 472,'0'0'54,"0"0"86,0 0-14,-103-22-47,66 32-26,-8 17-3,2 11 9,2 11 15,4 4-9,13 0-49,9-3 5,15-8-21,0-9 3,21-11-3,12-7 2,4-13 11,4-2-13,0-11 0,0-15-2,-2-9-8,-5-6-9,-2-5-2,-9-8 20,-8-2-1,-11-8 2,-4-2 0,-6-2 14,-19-2-1,-2 0 14,-1 12 27,4 14-19,9 18 6,7 17 1,4 9-18,4 19-19,0 23-5,6 18 0,9 6-2,9 0-3,1 0-6,3-2-63,2-8-81,-4-8-98,4-11-576</inkml:trace>
  <inkml:trace contextRef="#ctx0" brushRef="#br0" timeOffset="479206.84">8557 8824 453,'0'0'88,"0"0"19,0 0 5,0 0-4,0 0-30,0 0-16,33-59 10,-45 69-32,-9 24 3,-4 23-2,7 21 2,9 16-1,9 9-15,0 1-14,27-9 2,9-15-13,11-21 7,16-19-9,9-19-16,11-17-64,4-4-80,-11-20-176</inkml:trace>
  <inkml:trace contextRef="#ctx0" brushRef="#br0" timeOffset="482318.7383">3250 1772 717,'0'0'46,"0"0"87,-105-73-27,60 57-36,-3 6-21,-2 9 12,0 1-40,1 24-14,7 17 5,9 13-4,11 9 1,11 3-5,11-6-3,0-11 2,17-9-3,10-15 0,9-11-1,5-11 2,4-3-2,3-23-28,-6-12-35,-8-8-18,-10-3 0,-9-1 46,-11 2 28,-4 4 8,0 6 1,0 10 4,-4 10-2,1 14 50,3 1-29,0 26-24,18 13-3,10 9 2,9-2 1,7-4 1,9-13-1,4-9 0,3-12-110,-2-8-463</inkml:trace>
  <inkml:trace contextRef="#ctx0" brushRef="#br0" timeOffset="484884.5065">2237 2167 520,'0'0'107,"0"0"-93,0 0-9,-28-82 9,22 70 47,-3 5 24,2 1-38,-2 3-18,-3 3 13,3 0-5,-2 9-30,0 17 2,0 17-8,5 11 0,6 9 3,0-2-3,15-7 8,12-8-7,4-13 0,8-10 3,6-16-4,1-7-1,2-24-42,-3-18-92,-4-9-119,-5-4-46</inkml:trace>
  <inkml:trace contextRef="#ctx0" brushRef="#br0" timeOffset="485178.5524">2533 2098 345,'0'0'111,"0"0"57,0 0-103,0 0-55,0 0 3,-31 99 20,31-61-17,14-7-15,8-7 14,3-10 1,8-10 11,1-4 39,3-7-3,-3-20-38,-5-5-17,-11-6-3,-8 0 3,-7 0-5,-3 1-3,-3 5 11,-22 3 0,-10 5 3,-8 9 3,-2 11-8,1 4-9,5 18 0,12 13-6,9 7 5,11 0-9,7-1-13,7-5-57,16-9-80,8-10-124</inkml:trace>
  <inkml:trace contextRef="#ctx0" brushRef="#br0" timeOffset="485484.608">2936 1786 610,'0'0'139,"0"0"-16,-81-10-44,57 19-61,5 14-17,10 4 0,9 6-1,0 1 0,16 0 0,17 0-4,12-1 4,7 1 0,3-1 0,-5-2 0,-11-1 1,-14-2-1,-9-2 10,-16-2-10,0 1 2,-21 0 23,-19-3 1,-11-3-14,-1-12-12,7-7-13,11-19-100,18-20-318</inkml:trace>
  <inkml:trace contextRef="#ctx0" brushRef="#br0" timeOffset="485709.4143">3088 1644 287,'0'0'394,"0"0"-375,16 98 136,-2-27-23,10 10-36,4-2-13,3-12-47,7-12-12,2-15-5,6-15-16,5-11 5,-2-12-8,0-2-2,-7-16-112,-12-11-135,-8-7-555</inkml:trace>
  <inkml:trace contextRef="#ctx0" brushRef="#br0" timeOffset="485853.7712">3250 1964 948,'0'0'104,"0"0"-12,0 0-76,90-87-16,-20 40-11,2 2-155,-5-1-319</inkml:trace>
  <inkml:trace contextRef="#ctx0" brushRef="#br0" timeOffset="490322.4316">9374 8757 473,'0'0'67,"0"0"104,0 0-18,0 0-63,0 0-14,0 0-10,0 0-6,-102-41-17,69 65-4,-1 10 11,1 10-21,11 1-6,8 0-9,11-6-4,3-6-3,9-10-7,16-8 0,13-11-1,7-4-9,8-4-49,-1-14-73,-5-3-43,-9-4 3,-10 2-75,-8-1 68,-9 0 25,-2 2 109,-6 5 45,-3 8 126,0 6 49,0 3 15,0 8-93,0 18-32,0 5 27,0 0-26,4-3-19,15-5 5,4-8-16,5-5-15,2-8-11,2-2-2,-1-10 2,-3-14-7,-4-6 0,-5-2-1,-10-4 1,-7 1 3,-2 1-3,-15 3 1,-11 6 14,-9 9-13,-1 13-3,-1 3-2,2 16-5,7 12 5,7 3-36,12 0-38,9-3-48,0-5-148,22-9-292</inkml:trace>
  <inkml:trace contextRef="#ctx0" brushRef="#br0" timeOffset="490621.8919">9937 8711 837,'0'0'92,"0"0"30,0 0-4,0 0-79,0 0-21,0 0-1,-76 7-17,76 14 1,3 1-1,18 4 0,3-2 0,1 0 1,-4-2 1,-3-1 1,-7-2-3,-5-3 0,-6-3 3,0-1-3,-2-3 1,-17-2 4,-7-2-2,-2-5 1,1 0-4,8-3-39,10-14-137,9-5-213</inkml:trace>
  <inkml:trace contextRef="#ctx0" brushRef="#br0" timeOffset="490853.8045">10140 8558 906,'0'0'76,"0"0"-15,0 0 34,0 72 6,0-24-26,0 7-25,0 0 6,0-1-24,5-8-19,10-9-4,1-10-9,5-10-2,1-12 1,-2-5-48,-1-2-61,-7-17-138,-3-5-351</inkml:trace>
  <inkml:trace contextRef="#ctx0" brushRef="#br0" timeOffset="490998.7069">10114 8814 870,'0'0'116,"0"0"-8,0 0 37,0 0-97,94-25-42,-53 10-6,-2-3-109,0-2-298</inkml:trace>
  <inkml:trace contextRef="#ctx0" brushRef="#br0" timeOffset="492217.2803">10818 8475 428,'0'0'97,"0"0"44,0 0 19,0 0-59,0 0-36,0 0 8,11-30 16,-11 30-45,-13 0-21,-8 0-22,-9 2-1,-5 6 16,-1 1-13,2-4-1,4 0 8,3-3-9,13-2 2,7 0-1,3 0 1,4 0 10,0 0-11,0-1-1,4-3-2,6 0 1,-1 4 0,3 0-4,-3 0-3,0 11 6,4 15-4,-5 14 0,1 11 5,-3 10 0,-3 5 3,1 0-3,-4-4 0,2-5 17,2-10 1,4-8 7,1-11 5,9-7-18,1-7 2,2-10-7,10-4 1,7 0-6,8-15-2,7-5-65,0-2-42,1-2-135,-10 1-429</inkml:trace>
  <inkml:trace contextRef="#ctx0" brushRef="#br0" timeOffset="492996.71">11310 8822 489,'0'0'124,"0"0"57,0 0-45,0 0-79,0 0-10,0 0-10,-45 27-2,45-25-11,0 0 8,5-2 5,15 0-9,10-11-10,6-10-13,0-6-3,0-4-1,-6-6-1,-5-4-14,-4-4-8,-12-5 11,-8 1 4,-1-2 7,-14 3 0,-9 6 21,-2 11 3,1 11 10,7 12-9,4 8-7,4 18-2,6 26-5,3 18-3,0 11 6,0 2-12,14-6-1,0-11-1,1-9 0,2-10-8,-5-9-63,-2-8-129,2-12-341</inkml:trace>
  <inkml:trace contextRef="#ctx0" brushRef="#br0" timeOffset="497635.1933">11722 8178 248,'0'0'287,"0"0"-188,0 0 91,0 0-51,0 0-55,0 0-26,0 0-25,-24-29-20,46 26-12,4 2 3,9 1-4,3 0 0,2 0 1,-1 0-1,-6 0-1,-6-2 1,-10-1 0,-8 2 1,-6 1-1,-3 0 0,0 0 7,0 3-7,0 15 0,-1 8 3,-5 9-1,3 4 11,3 7-10,0 1-3,0 1 6,0 3-4,6 0-2,-2 0 0,-2-1 2,-2-4 3,0-5-5,0-6 0,-15-5 8,-7-5-5,-2-5 2,-3-6 3,4-5-5,3-7 0,0-2-3,7 0-2,5-12-27,8-8-80,0-4-40,21-3-244</inkml:trace>
  <inkml:trace contextRef="#ctx0" brushRef="#br0" timeOffset="497814.4086">12323 8582 475,'0'0'488,"0"0"-470,0 0 52,0 0 22,112-36-77,-72 26-15,1-2-1,-4 2-60,-10 0-103,-6 1-326</inkml:trace>
  <inkml:trace contextRef="#ctx0" brushRef="#br0" timeOffset="497997.7211">12471 8396 655,'0'0'191,"0"0"-124,0 0 34,0 0-29,-21 89-32,21-53-37,0 3 0,3-4-3,12 0-54,0-2-112,4-5-324</inkml:trace>
  <inkml:trace contextRef="#ctx0" brushRef="#br0" timeOffset="498332.7366">13003 8415 651,'0'0'74,"0"0"79,0 0-42,0 0-58,0 0-10,0 0 20,-100 9-12,75 29-10,4 8-4,8 3-13,10-4-4,3-5-10,1-11-8,20-8 1,9-8 1,4-10-4,8-3-43,-3-5-52,4-16-105,-7-3-72,-6-4-211</inkml:trace>
  <inkml:trace contextRef="#ctx0" brushRef="#br0" timeOffset="498593.76">13187 8481 443,'0'0'116,"0"0"109,0 0-104,-14 84-41,14-60-11,0-4-25,5-7-3,10-5-13,4-6-4,0-2-6,3-8-14,0-13-4,-3-6-2,-4-3-13,-3-5 6,-9 2 8,-3-1 0,0 4 1,-16 6 0,-8 9 0,-7 12-1,-5 3-6,-2 10 0,4 14-37,7 4-34,11 0-7,11-1-200</inkml:trace>
  <inkml:trace contextRef="#ctx0" brushRef="#br0" timeOffset="498893.7865">13482 8417 843,'0'0'64,"0"0"46,0 0 17,0 0-75,0 0-23,0 0-18,-50-16-11,48 36-1,2 4 0,9 6 1,21 2 0,4 1 1,5-2 0,-8-3 2,-10-5-3,-9-6 0,-9-3 1,-3-4 0,-5-5 1,-12-2 5,-5-3-4,3 0-3,3-6-5,9-12-74,7-7-98,16-8-314</inkml:trace>
  <inkml:trace contextRef="#ctx0" brushRef="#br0" timeOffset="499081.1972">13754 8265 911,'0'0'121,"0"0"-33,0 0 45,-4 96-64,-1-50-17,5 1-8,0-2-6,5-8-16,9-8-14,1-11-2,5-8-6,0-10-5,0 0-35,1-7-124,-5-11-236</inkml:trace>
  <inkml:trace contextRef="#ctx0" brushRef="#br0" timeOffset="499224.7177">13776 8431 788,'0'0'137,"0"0"-2,0 0 31,0 0-101,0 0-15,0 0-43,9-17-7,22 13-69,16 1-228,15 3-185</inkml:trace>
  <inkml:trace contextRef="#ctx0" brushRef="#br0" timeOffset="499669.9377">14289 8293 980,'0'0'59,"0"0"-17,0 0 117,0 0-116,0 0-33,0 0-10,68-6 1,-45 23 0,0 3 2,-7 4-3,2 1 6,-7 2-3,-4-2 2,-1-1 4,-6-5-8,0-6 9,0-5-7,0-4 0,-4-4 6,-2 0-6,-3 0 3,-1-10-6,2 1-4,0-1-9,7 0-65,1 0-102,0-2-163</inkml:trace>
  <inkml:trace contextRef="#ctx0" brushRef="#br0" timeOffset="500099.9224">14568 8036 694,'0'0'107,"0"0"34,0 0-48,0 0-58,0 0-1,0 0 27,-114 17-26,79 0-8,5 0-11,9-2-4,5-3-5,5-4-7,4-4 2,6-1 1,1 0-2,0-2-2,0 4 0,11-1 1,2 4 5,0 6-5,-3 6 2,-4 10-2,-4 5 0,-2 8 6,0 3-6,0 8 12,0 3 20,0 1 5,0-2 6,6-9 2,15-7-25,1-9-2,3-9-11,4-6-6,-1-10 2,9-6-3,2 0-11,0-17-63,-3-9-107,-2-3-234</inkml:trace>
  <inkml:trace contextRef="#ctx0" brushRef="#br0" timeOffset="500422.59">14686 8371 562,'0'0'339,"0"0"-289,0 0 119,0 0-55,0 0-83,0 0-14,41-26 3,-15 44-9,1 8-4,-3 5 3,-4 0-8,-6 1 5,-6-5-5,-5-4-1,-3-6 0,0-7-1,0-5 0,-8-5 3,-2 0-2,0 0 7,2-9-5,5-9-1,3-4 7,0-6-9,9-6 0,13-2-1,4 1 0,5 3-17,2 6-68,1 7-123,-1 5-354</inkml:trace>
  <inkml:trace contextRef="#ctx0" brushRef="#br0" timeOffset="501104.7123">15293 8102 579,'0'0'116,"0"0"6,0 0 2,0 0-56,0 0-9,0 0 8,-35-41-5,33 41-8,2-1-11,0 1-5,2 0-15,23 0-11,13 0-6,9 0-5,1 0 2,-5-2-1,-6-3-2,-7-1 0,-9 1-1,-10 1 1,-8-1-1,-3 1-3,0 1 4,-5 2 0,-7 1-1,0 0 0,3 4-2,5 13 1,1 8 1,3 11-4,0 4 5,0 4 2,0 3-2,9 1 0,5-1 0,-1 1 0,-4-4 0,-6-1 0,-3-7-2,-2-4 5,-16-5 0,-6-8-3,-3-5 1,-4-6-3,1-3 1,2-5-2,4 0-32,9-3-60,7-8-135,7-5-356</inkml:trace>
  <inkml:trace contextRef="#ctx0" brushRef="#br0" timeOffset="501571.3579">15863 7872 688,'0'0'37,"0"0"17,0 0 31,0 0-43,0 0-21,100 47-6,-68-8-6,-4 14 12,-9 11 16,-10 8-14,-9 2 28,0-3-1,-19-4 0,-10-6-9,-5-5-20,-7-9 1,2-9-16,3-9-1,4-7 0,10-8-5,12-8-18,10-6-145,1-5-146</inkml:trace>
  <inkml:trace contextRef="#ctx0" brushRef="#br0" timeOffset="501767.9263">16412 8143 984,'0'0'26,"0"0"77,0 0-10,0 0-93,0 0-1,0 0-133,16 13-106,-9 7-303</inkml:trace>
  <inkml:trace contextRef="#ctx0" brushRef="#br0" timeOffset="501910.0915">16387 8499 912,'0'0'40,"-34"76"91,11-35 11,-5 3-116,-5 8-26,-4 0-29,-1 3-446</inkml:trace>
  <inkml:trace contextRef="#ctx0" brushRef="#br0" timeOffset="503684.5491">5265 4463 370,'0'0'17,"0"0"92,0 0-59,0 0 22,0 0 27,0 0-7,-71-28-21,67 28-13,1 0-25,3 0-18,0 0-15,0 0-4,0 11 0,12 4-6,8 2 3,5 1 2,5-6-5,6-2 4,7-7 1,5-3 8,8-3-13,4-15 4,-2-6-18,0-3 10,-7-5-31,-6-5 28,-8-4 13,-4-2 8,-3-4 2,-8-7-6,0-3 0,-8-3 14,-5-5-11,-9 0-3,0 0 15,-6 0-7,-21 3 10,-4 3-10,-5 7 3,-8 5 21,-6 9-26,-10 5-6,-13 6 6,-12 5-3,-3 4-1,-1 8-2,-2 6 0,-3 4-8,-2 5 7,5 19 1,9 8-2,7 17 4,11 16 4,9 15-6,12 13 0,10 9 11,15 2-9,15 1-2,3-4 0,31-8 5,20-12-14,18-12 7,14-14-3,17-14-2,18-13-24,10-12-23,11-15-71,-2-1-144</inkml:trace>
  <inkml:trace contextRef="#ctx0" brushRef="#br0" timeOffset="504902.5262">14627 3777 516,'0'0'9,"0"0"-3,0 0-6,0 0 31,0 0-31,0 0 4,-38 39-1,50-20 7,14 2 17,8-2-15,12-4 32,8-3-19,10-5-19,6-6 7,3-1-13,1 0 0,-2-8 2,-1-11 1,-4-5-3,-3-7 11,-4-7-2,-8-9 15,-6-11 7,-3-5 9,-5-4-7,-7-1-28,-6-2-1,-11 1-3,-13 2 4,-1-2 5,-22 1-10,-13 4 4,-8 4-1,-5 4 4,-5 7-6,-13 7 11,-13 4-11,-13 5 6,-18 9-7,-15 8 0,-15 11-7,-11 5 2,-10 24 4,3 25-3,6 18 8,15 17 3,28 9 2,22 5-9,31 4 26,33-2-25,23 0-1,43-3 0,38-6 2,29-12-11,26-13 9,27-14-65,8-11-70,5-13-271</inkml:trace>
  <inkml:trace contextRef="#ctx0" brushRef="#br0" timeOffset="506634.6283">28705 8809 491,'0'0'75,"0"0"113,0 0-30,0 0-68,0 0 6,0 0-12,-5-27-47,5 27-14,0 0-9,6 0-1,12 9-2,1 4 11,5 1 6,0-1-6,0-4 3,-3 0 4,1-7-10,4-2 10,6 0-16,15-20-4,21-16 2,19-13-11,25-14 6,21-10-5,10-10 1,4-5-4,-6 2 0,-25 10-9,-26 14 10,-31 14-8,-23 20 6,-17 13-12,-7 8-8,-1 4-3,-7 3-32,2 0-11,-3 6-66,-1 10-13,-2 1-73,0-2-221</inkml:trace>
  <inkml:trace contextRef="#ctx0" brushRef="#br0" timeOffset="515181.0761">5293 6584 36,'0'0'374,"0"0"-331,0 0-14,0 0 41,0 0-28,0 0-7,0 0 63,-85-58-48,74 55 13,-2 3-10,3 0 17,-4 0-4,5 0-53,5 0-12,1 0 11,3 0-12,0 0 0,0 0 0,0-2 2,7-14 2,17-8-3,6-11-1,6-11 5,1-6-5,-4-5-5,-3-4-2,-5-6 7,-7-1-2,-12-3 2,-6 3 0,-8 6 3,-23 6 0,-10 9-3,-4 13 2,-1 14 13,8 20 22,7 15-17,10 35-11,3 29-5,12 23-2,6 14 7,3 3 9,21-6-11,4-7 18,3-14-20,2-16-5,0-13 3,-2-11 1,-1-15-8,0-8 4,-2-12-77,2-10-11,-1-7-101,3-4-186</inkml:trace>
  <inkml:trace contextRef="#ctx0" brushRef="#br0" timeOffset="517416.5549">15737 5214 73,'0'0'100,"0"0"-100,0 0-22,-102 9 18,86 2 4,16-4-8,3-6-64</inkml:trace>
  <inkml:trace contextRef="#ctx0" brushRef="#br0" timeOffset="519186.8598">5997 11527 181,'0'0'767,"0"0"-707,0 0-33,0 0-27,-3 115 16,18-59-6,4 1-7,-2-4 1,-1-10-4,-4-7-28,-7-16-85,-5-13-309</inkml:trace>
  <inkml:trace contextRef="#ctx0" brushRef="#br0" timeOffset="519452.878">5829 11187 704,'0'0'57,"0"0"36,0 0-10,0 0-49,0 0-11,0 0-10,67 69 15,-97-43-8,-3-7-20,2-6 1,7-9 3,3-4 1,5-1 8,7-19-8,3-4-5,6-3-14,0 4-17,19 10-27,7 8-78,9 5-223</inkml:trace>
  <inkml:trace contextRef="#ctx0" brushRef="#br0" timeOffset="519702.7147">6455 11431 987,'0'0'0,"0"0"57,-79-14 65,54 14-72,5 20-15,4 16-19,13 14-16,3 9 15,0 6-15,6-3 1,3-4 0,0-3-1,-6-7 0,-3-6-31,0-8-101,0-13-36,-8-11-279</inkml:trace>
  <inkml:trace contextRef="#ctx0" brushRef="#br0" timeOffset="519857.0581">6149 11826 741,'0'0'234,"0"0"-161,0 0-1,0 0-60,96-62 1,-29 41-13,16-1-12,4 0-65,-3 2-133,-14 2-613</inkml:trace>
  <inkml:trace contextRef="#ctx0" brushRef="#br0" timeOffset="520220.3919">7092 11292 908,'0'0'43,"0"0"10,0 0 63,0 0-38,-106 135-20,75-46-5,4 10-13,11 0 7,11-9-22,5-14-15,27-13-7,24-12-3,19-19 0,15-19-28,9-13-80,-3-20-146,-16-20-668</inkml:trace>
  <inkml:trace contextRef="#ctx0" brushRef="#br0" timeOffset="525478.4534">8057 11311 450,'0'0'137,"0"0"21,0 0-51,0 0-29,0 0-2,0 0-10,0 0-5,-43-41-29,17 71 0,-6 11 0,1 8-10,13 5 7,5-1-23,11-4-2,2-10 3,9-9-7,15-12 0,10-11-1,9-7-41,4-4-27,0-19-52,-3-7-40,-8 0-190,-8-4-158</inkml:trace>
  <inkml:trace contextRef="#ctx0" brushRef="#br0" timeOffset="525734.5252">8271 11418 417,'0'0'177,"0"0"12,13 88-73,-2-58-54,8-8-15,2-8-27,2-13-7,5-1 4,-1-19-4,-2-14 5,-3-8-14,-5-1-1,-7 0-3,-10 0 1,0 2-1,-9 6 3,-13 6-2,-7 11 1,0 12-2,-3 5-2,4 6-2,3 18-7,5 5-13,13 0 1,7 1-36,0-5-27,12-5-143,12-5-105</inkml:trace>
  <inkml:trace contextRef="#ctx0" brushRef="#br0" timeOffset="526060.0537">8774 11242 739,'0'0'101,"0"0"8,0 0-29,0 0-36,-84-10-16,78 18 3,6 5-31,0 6 1,6 1 1,13 3 0,7 3-2,-2-1 0,0-2 2,-5-1 5,-7 0-7,-6-4 1,-6-1 5,0-3 6,-15 0 11,-13-4 8,-7-5-26,2-5-5,5 0-17,9-17-67,13-9-67,6-4-268</inkml:trace>
  <inkml:trace contextRef="#ctx0" brushRef="#br0" timeOffset="526259.5588">8954 11147 811,'0'0'102,"0"0"-11,0 115 38,0-70-32,0-3-55,9-6-15,9-8-11,-1-8-15,2-6-1,-1-10-28,-3-4-107,-5 0-126</inkml:trace>
  <inkml:trace contextRef="#ctx0" brushRef="#br0" timeOffset="526409.0462">8951 11310 860,'0'0'118,"0"0"-54,0 0-28,0 0-33,0 0-3,114-30-100,-56 25-31,8-2-272</inkml:trace>
  <inkml:trace contextRef="#ctx0" brushRef="#br0" timeOffset="527077.1274">9581 10995 604,'0'0'183,"0"0"-62,0 0-11,0 0-31,0 0-11,-97 16-38,61-6 8,3-1-26,2-3 3,4-2 4,11-2-17,10-1-1,3-1-1,3 0 2,0 0-9,0 0 4,4 0-15,5 0 17,3 3-12,0 15 8,1 12-4,-4 12 9,-3 8 11,-1 6-8,-2 2 5,4-2 19,-2-2-5,1-7 7,1-5-5,3-7-17,1-9 17,6-11-10,5-8-11,8-7-2,12 0-1,16-18-35,6-6-43,9-5-150,-9 0-321</inkml:trace>
  <inkml:trace contextRef="#ctx0" brushRef="#br0" timeOffset="527504.4699">9869 11349 26,'0'0'928,"0"0"-903,0 0 63,0 0-1,0 0-50,0 0-22,-12-20-13,28 16 7,4-4-6,7-8 9,1-5-6,2-7-6,-2-5 0,0-4-14,-2-5-27,-5-1-2,-5-3 6,-4 3 24,-12-1 1,0 5 6,-12 7 6,-10 10 9,-2 12 21,1 10 3,1 0 0,1 27 10,5 11-13,2 8-6,10 10 14,4-1-37,0-2 5,19 0-6,6-7-1,5-6 0,-1-8-36,6-10-59,0-7-40,-2-13-196</inkml:trace>
  <inkml:trace contextRef="#ctx0" brushRef="#br0" timeOffset="527758.5271">10461 10984 1001,'0'0'47,"0"0"62,0 0 0,0 0-79,0 0 11,6 77-16,0-30-12,2 2 3,0-1-15,4-4 8,-1-6-9,2-8-29,-2-9-1,-4-7-96,-4-7-105,-3-7-399</inkml:trace>
  <inkml:trace contextRef="#ctx0" brushRef="#br0" timeOffset="527917.5454">10395 11283 472,'0'0'544,"0"0"-456,0 0 56,0 0-82,0 0-52,93-53-8,-45 31-4,7 0-49,0 0-122,6 2-156</inkml:trace>
  <inkml:trace contextRef="#ctx0" brushRef="#br0" timeOffset="528208.4837">10982 10912 881,'0'0'60,"0"0"43,0 0 52,0 0-71,0 0-52,0 0-32,1 50 25,5 0-17,-1 1-5,-2-2 7,-2-5-10,2-6 0,0-7-11,4-8-40,1-9-34,4-10-96,1-4-130</inkml:trace>
  <inkml:trace contextRef="#ctx0" brushRef="#br0" timeOffset="528860.8166">11158 10731 462,'0'0'264,"0"0"-174,0 0 54,0 0-54,0 0-26,0 0 7,24-10-42,1 5-9,6-5-9,5-2-10,2-2 8,0-2-9,-2-1-8,-6 1 8,-6 3-9,-8 6 4,-8 1 1,-8 4 3,0 2 1,0 0 0,0 0 7,-9 0 10,1 8-15,-2 8 5,5 4 7,1 5-4,1 6 15,1 6-10,2 1-5,0 4 7,0 5-7,0 1 1,8 2 9,7 4-17,0 1 5,2 4-7,-1 1-1,-5-5 0,-5-2-6,-6-5 1,-17-3-5,-19-2-15,-9-12 22,-4-12-33,0-16-36,4-7-169,9-27-721</inkml:trace>
  <inkml:trace contextRef="#ctx0" brushRef="#br0" timeOffset="530168.9296">5187 5438 141,'0'0'0,"-79"147"-25,43-54 25,6 14 23,5 12-23,10 2 0,12-5 0,3-13 0,27-20-47</inkml:trace>
  <inkml:trace contextRef="#ctx0" brushRef="#br0" timeOffset="533968.8422">9906 11910 688,'0'0'141,"0"0"-17,0 0-16,0 0-20,0 0-30,0 0-15,-12-31-38,12 66-5,0 13 5,0 8 3,5 1 16,5-5-20,-4-6-1,0-8 0,0-6-2,-3-11 5,1-10-6,1-6 0,-2-5 5,3 0-5,3-1 0,7-16 5,4-4-3,7-3-2,-1 1-1,4 7 1,2 4-2,-3 10-1,1 2 0,-3 8-2,-3 14 5,-9 8-6,0 1 6,-11 1 0,-4 0 3,0-4 6,-19-2-5,-8-1 16,-7-4-13,-4-4 0,1-6-7,3-7 0,4-4-1,6-3-44,6-17-62,9-10-70,8-8-136</inkml:trace>
  <inkml:trace contextRef="#ctx0" brushRef="#br0" timeOffset="534149.9741">9988 11933 839,'0'0'109,"0"0"30,0 0 14,0 0-86,0 0-34,0 0-30,91-43 1,-12 32 9,14 2-13,7 5-66,4 4-234,-3 0-496</inkml:trace>
  <inkml:trace contextRef="#ctx0" brushRef="#br0" timeOffset="540412.3777">11009 12158 929,'0'0'92,"0"0"41,0 0-27,0 0-64,0 0-29,0 0-8,107 0 9,-41-6-12,1 2-1,-4 3-1,-7 1-5,-15 0-59,-13 0-149,-12 0-142</inkml:trace>
  <inkml:trace contextRef="#ctx0" brushRef="#br0" timeOffset="540620.6567">11183 11967 972,'0'0'97,"0"0"-9,0 0-28,-6 81-18,6-26-8,0 4-17,0-3-16,5-5-1,1-4-17,2-9-182,0-6-301</inkml:trace>
  <inkml:trace contextRef="#ctx0" brushRef="#br0" timeOffset="542249.3954">12251 11718 130,'0'0'38,"0"0"11,0 0 27,0 0-3,0 0-22,0 0 18,-34-30-16,27 17-2,2-1 30,1-1-7,-2-3-6,1-2-6,2 0 2,0 3-6,2 3 5,1 5 2,0 8-2,0 1-34,3 28-21,13 22 7,3 14 33,-3 10-16,-3 3-13,-6-1-1,-4-3-17,-3-8 0,0-9 2,-1-11-3,-7-13-5,2-10-13,6-14-46,0-8-60,8-10-45,16-17-230</inkml:trace>
  <inkml:trace contextRef="#ctx0" brushRef="#br0" timeOffset="542745.5458">12812 11761 522,'0'0'129,"0"0"5,0 0-23,6-86-48,-6 58-29,0 0 7,-10 1 3,-9 6 11,-7 8-12,-5 13-30,0 0-2,-4 21-5,4 13 3,4 3 5,12 2-3,9-3-7,6-6 2,0-4-6,20-6 0,5-9 0,8-6 0,1-5-8,3 0-19,-3-9-31,-2-8 3,-5-3 22,-9 2 12,-4 0 17,-6 4 4,0 4 0,-5 7 11,0 3 9,-2 14 14,1 17 33,-2 8-28,0 8-4,0 3-26,0-2-1,-5 1-5,-1-4-1,0-5-4,1-6-77,1-5-27,-2-6-118,5-5-388</inkml:trace>
  <inkml:trace contextRef="#ctx0" brushRef="#br0" timeOffset="549005.358">11858 12851 143,'0'0'797,"0"0"-789,0 0 13,0 0 1,26-78-12,7 73-7,5 5-3,-1 0 0,-2 18-1,-10 11 2,-11 10 0,-14 4 0,0 4 0,-23-2 4,-13 0-4,-5-6 1,1-6 2,4-6 12,10-9 8,9-7-3,8-5-8,8-5 9,1-1 2,10 0-15,20 0-9,13-8-1,12-3-1,6-5-10,5 0-67,3-2-39,-5 1-286</inkml:trace>
  <inkml:trace contextRef="#ctx0" brushRef="#br0" timeOffset="549396.2427">12425 12872 854,'0'0'45,"0"0"-23,0 0 38,0 0 15,-8 82-31,7-49-26,-1 0-1,1 0 2,-4-5-10,2-4-4,0-6-3,1-8-1,2-6 0,0-1-1,0-3-7,8 0-11,13 0-1,3-10 6,6-4-16,3-2 7,-2 2 12,-1-1-27,-8 3 21,-7 4 12,-9 3 4,-5 3 4,-1 2 2,0 0 29,0 21-5,-7 12 5,3 6 4,2 3-22,2 2-17,0-4-15,0-5-78,0-5-123,6-8-485</inkml:trace>
  <inkml:trace contextRef="#ctx0" brushRef="#br0" timeOffset="553228.9008">18638 5306 424,'-195'15'0,"-21"6"-22,1 9 15,3 4 2,-3 1-9,-4-1-67,-15-16-66</inkml:trace>
  <inkml:trace contextRef="#ctx0" brushRef="#br0" timeOffset="555440.8824">7071 4670 524,'0'0'127,"0"0"-25,0 0-36,0 0 8,0 0-22,0 0-30,0-2 2,0 2-14,0 0 2,0 0 7,3-2-17,11 2-2,11-1 0,14-1 1,12-1 4,10 2-5,6 0 0,3 1 2,3 0 0,-1 0-2,0 0 0,-1 0 0,-1 7 3,5 1-3,4 2 0,7 2 0,8-2 0,0 2-1,5-2 1,1 2 0,4 1-2,-2 4 2,-5 2 0,-5 2 1,-1 0-1,-4-1 0,-1-2-4,2-1 9,2-2-7,5-1 2,5-2 0,2-1-1,-1-2 1,3 1 0,1 0 0,-2-1 1,-3 0-1,-3-2 0,-2 0 0,-1 0 0,2-2 0,1 0 0,4-1 0,4-1 6,-1 0-13,5-2 7,0 1 0,0-2 0,-3 0 2,0 0-3,-9 0 1,-3 0 0,0 0 0,-5 0 0,2 0 0,0 1 3,-1-1-3,-2 0-2,3 0 1,-3 0 1,-6-1 1,-5-8-1,-5 0 0,-3 1-3,2-2 3,1 0 0,1-1 0,6 1 1,7 0 1,5 2-2,3-1 0,2 2-1,-4-1 1,-1-2-2,-7 0 0,0-3-13,-4 1 3,-4-4 2,0-1 2,-4-3 3,-3 1-27,-2-4 32,-2 5-2,-4 1 2,-2-2 4,1 5-4,2-1 0,0-1 10,-3 2-3,-5 0-7,-7 0 0,-8 0 1,-6 1-7,-6 4 11,-12-1-5,3 2 16,-9 3-13,-2-1 15,2 2-18,-3 1 0,2 1 4,-2 0-4,-1-1 0,-3 1 3,-1 1 0,1 0 6,-2-1-9,0 2 0,0-1 20,0 1-16,0 0 0,0 0 14,0 0-18,0 0 10,0 0-10,0 0 2,0 0-7,0 0 5,0 0 0,0 0 2,0 0 3,0 0-10,0 0 5,0 0 0,0 0 1,0 0 0,0 0-1,0 0 0,0 0 0,0 0-8,0 0 6,0 0-5,0 0-1,0 0 3,0 0-10,0-3 0,-5 0-31,0 0 21,-3 1-53,-1-4-110,0-2-116</inkml:trace>
  <inkml:trace contextRef="#ctx0" brushRef="#br0" timeOffset="563173.6526">6172 4308 211,'0'0'164,"0"0"-111,0 0-20,0 0 15,0 0 16,0 0 4,0 0-1,-75 27-29,66-26 38,6-1 1,-1 0-63,4 0 9,0-3-23,28-15-10,14-9-9,16-5-13,9-4-94,0 3-130,-7 3-130</inkml:trace>
  <inkml:trace contextRef="#ctx0" brushRef="#br0" timeOffset="563993.7581">15247 4198 286,'0'0'21,"0"0"42,0 0 40,0 0 11,0 0 3,0 0-25,-52 14 28,52-14-55,2-13-48,21-6-17,15-7-57,18-5-29,12-3-119,4-1-112</inkml:trace>
  <inkml:trace contextRef="#ctx0" brushRef="#br0" timeOffset="565026.7385">17701 1462 485,'0'0'139,"0"0"-89,0 0 54,0 0 36,-31-75-111,31 64 2,0-3-28,12 2 24,13 4-27,10 1 0,7 7-4,5 0 4,1 7 0,-5 15-1,-7 9 8,-8 8-14,-10 3 5,-13 2-21,-5-1 19,-12-2-9,-18-4 0,-4-3 11,-4-6-14,0-5 15,3-8-11,2-5 4,6-8-3,4-2 11,5 0 0,4-7-1,7-6 6,4-3-11,3 2 6,3 1-19,15 5-3,10 5-12,8 3 33,3 0-2,3 0 6,-2 1-5,0 5 2,-3-3 0,-4-2-6,-4-1 6,-4 0-91,-7 0-131,-2-4-23</inkml:trace>
  <inkml:trace contextRef="#ctx0" brushRef="#br0" timeOffset="565266.95">18322 1163 651,'0'0'195,"0"0"-128,0 0 10,0 0-77,0 0 3,0 86-10,-6-22 3,-7 15-21,-4 6-127,-2 1-117</inkml:trace>
  <inkml:trace contextRef="#ctx0" brushRef="#br0" timeOffset="566593.3817">18337 1349 218,'0'0'65,"0"0"7,0 0 43,0 0-82,0 0 31,0 0-16,0-37 25,-4 28-20,1 2 18,0 0-14,0 3-8,1 3-18,2 1 11,-3 0-30,0 3-12,-2 20-19,0 16 19,2 10 19,3 5-19,0 1 0,0-6-7,1-1-3,9-6-34,0-2-10,-3-6-65,-1-5 7,0-5-53,-5-6 5,-1-8-108</inkml:trace>
  <inkml:trace contextRef="#ctx0" brushRef="#br0" timeOffset="567561.0273">17906 1958 315,'0'0'53,"0"0"24,0 0 54,0 0-27,0 0-32,0 0-41,-26-10 3,26 9 9,8-2-43,9-1 0,11-2-1,13-1 1,10-1-6,4-2 6,1 0-45,-8 2 0,-10 2-62,-14 2-55,-12 4 47,-12 0-75</inkml:trace>
  <inkml:trace contextRef="#ctx0" brushRef="#br0" timeOffset="567767.9033">17954 1964 38,'0'0'225,"0"0"-192,0 0 23,0 0 52,0 0-68,0 0-32,22-1-2,18-11 26,12-2-18,2-3-13,3 0-2,-5 1-3,-8 0 2,-12 5-1,-11 3-9,-15 7-22,-6 1-92,-16 0 10</inkml:trace>
  <inkml:trace contextRef="#ctx0" brushRef="#br0" timeOffset="567882.7259">17940 2015 289,'0'0'10,"0"0"-7,0 0 32,109-10-35,-46-4-29,2-4-90</inkml:trace>
  <inkml:trace contextRef="#ctx0" brushRef="#br0" timeOffset="574068.0328">13781 12454 525,'0'0'130,"0"0"-55,0 0 42,0 0-33,0 0-52,0 0-11,0 0-18,4-18-3,-4 18 0,0 0-27,0 0-58,0 0-145,0 0-173</inkml:trace>
  <inkml:trace contextRef="#ctx0" brushRef="#br0" timeOffset="584953.4728">17170 5197 45,'0'0'0,"0"0"10,0 0 84,0 0-35,0 0-36,15-76 13,-15 61-20,0 0-3,0-2-7,0-1-6,0-2 0,0 0-15,0-1 15,0 1 12,-4-2 15,-5-1 17,-2 2 1,2 0-5,-1 3-28,-3 2-10,-1 2-2,-7-3-13,-7-4-188</inkml:trace>
  <inkml:trace contextRef="#ctx0" brushRef="#br0" timeOffset="585395.4101">16096 4450 917,'0'0'2,"0"0"1,0 0 1,0 0 3,0 0 18,-107 21-24,55 38 12,-11 20 35,-10 21-1,-17 9 0,-4 9-22,-3-1-9,0-6-2,9-5-14,8-11 0,11-16 7,11-13-6,13-14 18,12-12-1,9-11-15,10-9 13,3-5-15,5-6-1,4-3 1,1-2 2,1-3-5,0-1 2,0 0-27,0 0-13,0-8-67,18-14-35,10-8-170,8-5-45</inkml:trace>
  <inkml:trace contextRef="#ctx0" brushRef="#br0" timeOffset="586259.0548">13621 5223 468,'0'0'20,"0"0"52,0 0 65,0 0-16,0 0-48,0 0-24,-15 38 19,13-38 25,-1-1-1,-2-16-53,0-9-2,-1-8-25,2-7-9,1-7 3,-2-6-6,2-5 4,-4-6-4,1 0 0,-2 2 4,-1 9-4,1 15 0,0 12 4,4 12-2,2 10-2,2 2 0,0 3-2,0 0-5,0 0 1,0 0-13,0 3 4,0 7-29,0 1-22,0 0-18,0 2-10,0 0-20,0-2-110,0-1-47</inkml:trace>
  <inkml:trace contextRef="#ctx0" brushRef="#br0" timeOffset="586603.4973">13176 4857 655,'0'0'133,"0"0"-68,0 0-10,0 0 21,0 0-16,0 0-15,-37 7 10,37-13-33,0-14 3,9-11-20,10-5-3,4-5-1,2-3-1,-3 3 0,-2-1 0,-5-1 0,-3 3 0,-3 6 13,-5 9-5,-2 10 22,-2 8-13,0 7-9,6 0-8,10 10-6,15 17 4,19 4 0,17 3-1,18-3-2,9-3-42,3-5-107,-6-4-224</inkml:trace>
  <inkml:trace contextRef="#ctx0" brushRef="#br0" timeOffset="589824.6056">12162 10833 937,'0'0'26,"0"0"27,0 0 64,0 0-41,0 0-27,0 0-34,31-7 9,7 5-24,9 1 0,4-5 6,0 2-6,-5-2-15,-6 2-45,-10 1-93,-13 2 2,-9-2-199</inkml:trace>
  <inkml:trace contextRef="#ctx0" brushRef="#br0" timeOffset="590028.2337">12332 10607 666,'0'0'83,"0"0"50,0 0-18,0 0 0,0 0-60,0 0-35,-12 47 8,15 12-10,-3 4-15,0 3-3,0-3-5,-1-6-104,1-7-74,0-9-336</inkml:trace>
  <inkml:trace contextRef="#ctx0" brushRef="#br0" timeOffset="592414.5612">13364 10733 340,'0'0'247,"0"0"-80,0 0-28,0 0-35,0 0-45,0 0-8,-94-5-15,63 46-17,9 10-5,7 3 8,6-2-6,9-4 0,0-10-9,25-7-6,4-9 3,5-9-4,2-8-17,5-5-20,-2-8-52,0-14-14,-6-6-31,0-6-121,-9-3 33,-7-2 19</inkml:trace>
  <inkml:trace contextRef="#ctx0" brushRef="#br0" timeOffset="592677.5611">13554 10804 60,'0'0'179,"0"0"-56,0 0 21,0 0-1,0 0-28,0 0-23,-30 106-33,35-76-25,18-8-8,9-6 8,4-10-12,-2-6 11,6-2-22,-6-20 1,-4-6 2,-5-9-14,-6-5 13,-9-5-9,-7-1 5,-3 0 12,-13 9-19,-16 10-1,-8 16-1,-5 13-5,-6 9 2,3 20-13,4 7-14,18 4 11,12-1-26,11-4-39,6-6-134,22-8-166</inkml:trace>
  <inkml:trace contextRef="#ctx0" brushRef="#br0" timeOffset="592963.5931">14065 10678 753,'0'0'26,"0"0"59,0 0 11,0 0-30,0 0-38,0 0-11,-38 23 23,38 7-24,10 1 7,10 1 2,2-3-23,-3-2 13,-5-3-13,-5-5 0,-9-2 2,0-1-2,-15-3-2,-15-2 0,-7-4 5,-1-6-6,5-1 1,11-3-53,16-16-59,6-7-185,12-3-433</inkml:trace>
  <inkml:trace contextRef="#ctx0" brushRef="#br0" timeOffset="593164.4005">14292 10541 873,'0'0'66,"0"0"39,0 0 11,0 0-49,2 90-6,-2-31-36,0 5 9,0-4-20,6-6-10,12-10 1,4-12-5,2-9-30,4-12-38,-1-8-97,-3-3-90</inkml:trace>
  <inkml:trace contextRef="#ctx0" brushRef="#br0" timeOffset="593331.0126">14263 10820 745,'0'0'166,"0"0"-61,0 0 25,0 0-59,0 0-71,89-37 0,-31 25-14,8-2-83,3-3-38,0-2-207</inkml:trace>
  <inkml:trace contextRef="#ctx0" brushRef="#br0" timeOffset="593772.7632">15064 10363 949,'0'0'71,"0"0"63,0 0-20,0 0-55,0 0-53,0 0 7,-111-52-13,73 58 0,0 5 1,2 0-1,5-1 0,7-5-5,11-1 9,1-1-10,12-3 0,0 0-12,0 0 16,0 0-32,7 2 25,1 5 5,1 4 8,-2 8-3,0 6-1,-4 10 0,-3 9 3,0 5 2,0 6-3,0 2 17,0-1 0,0-1 13,2-7 1,9-7-4,2-5 8,8-9-36,3-9 7,4-9-8,6-6-2,7-3-10,3-3-66,1-13-59,0-4-170,-6-1-578</inkml:trace>
  <inkml:trace contextRef="#ctx0" brushRef="#br0" timeOffset="594231.6972">15171 10546 682,'0'0'126,"0"0"7,0 0 14,0 0-40,0 0-44,0 0-35,21-66-9,15 66-19,9 12 2,3 13 10,1 9-10,-9 4-2,-9 2 0,-8 0 5,-10-3-3,-9-6-2,-4-10 0,0-7 2,-8-8 1,-9-6-3,-2 0 0,4-9 4,1-12 10,10-6-14,4-5 1,0-6-5,19-6 2,11 2-19,6 3-52,7 9-131,5 8-88,-3 8-254</inkml:trace>
  <inkml:trace contextRef="#ctx0" brushRef="#br0" timeOffset="595024.6539">15769 10257 617,'0'0'105,"0"0"47,0 0-43,0 0-26,0 0-6,0 0-14,-42-39 8,39 39-34,-1-2-2,4 2 10,0 0-23,0 0-2,23 0-19,14 0-1,11-1 15,8-3-15,1-2-4,-3-3-7,-4 1-7,-11-1 2,-10 4-15,-13-1 10,-12 3 14,-4 2 1,0 1 6,-3 0-1,-13 0 4,1 1-4,-3 12 1,5 5 0,-1 4-2,5 3 3,3 9-1,5 6 0,1 3 4,0 5-5,3 3 1,4-2 0,-5-1 7,-2-1-7,0-3 0,-21-5-1,-5-4 5,-5-2-5,-6-7 1,-3-4 0,-2-5-6,-3-7-57,3-6-125,10-4-163</inkml:trace>
  <inkml:trace contextRef="#ctx0" brushRef="#br0" timeOffset="595835.4358">16964 10483 574,'0'0'145,"0"0"6,0 0-41,0 0-29,0 0-5,0 0-18,29-76 7,-23 67-20,-3 5-15,-2 3 4,-1-1-5,0 2-6,0 0-9,0 0-13,0 0 17,0 0-18,0 0 0,0 0 2,0 0 3,0 0-10,0 0 5,0 0 0,0 0-1,-3 0 1,-3 0 0,-1 5-1,-5 9 5,-3 8-7,-4 12 3,-5 5 0,-3 5 5,0-1-5,-3-6 0,0-2-2,0-7 4,3-7-1,4-7-1,2-5 0,7-7-4,1-2 4,6 0 0,1 0-2,4-10 6,2-2-8,0-1 3,22 6-4,11 7-2,9 0 5,10 12 2,3 8 1,2 3 2,3-2-3,-2 0 0,-6-4-14,-7-3-64,-6-5-31,-8-6-288</inkml:trace>
  <inkml:trace contextRef="#ctx0" brushRef="#br0" timeOffset="596337.3439">16889 11057 731,'0'0'260,"0"0"-220,0 0 81,0 0-5,0 0-70,0 0-13,69 46 4,-6-44-31,22-2-6,24 0-59,9-4-193,-2-10-483</inkml:trace>
  <inkml:trace contextRef="#ctx0" brushRef="#br0" timeOffset="597567.9531">18090 10659 276,'0'0'126,"0"0"-36,0 0 34,0 0-2,0 0-68,0 0 7,26-28-7,-23 26-13,-3 1-5,2 0-2,-1-1-12,2 1 20,-2-2-29,2 1-6,-3 1 7,2 0-12,-1 1 3,-1-2 0,0 2-2,2-1-6,-2 1 0,2 0-15,-2 0 6,0 0-13,0 0 10,0 0 8,0 0-2,0 0 4,0 0 5,0 0 0,0 0 5,0 0-4,0 0 10,0 0 3,0 0-7,1 0 7,-1 0-13,2 0-1,-1 0 0,2 0-28,2 0-45,-1 0-112,5 0-203</inkml:trace>
  <inkml:trace contextRef="#ctx0" brushRef="#br0" timeOffset="598084.4558">18222 10558 460,'0'0'114,"0"0"-43,0 0 102,0 0-78,0 0-47,0 0 6,-7-55-5,7 49 13,0 2-15,0 0-4,0 1 9,0 1-30,0 2-2,0 0-3,0 0-15,0 0 10,0 0-12,0 0 0,0 0-7,0 0-26,0 0-32,0 5-99,-8-4-198</inkml:trace>
  <inkml:trace contextRef="#ctx0" brushRef="#br0" timeOffset="599511.5871">11850 8992 893,'0'0'7,"0"0"-5,-91 0 29,79 0 55,12 5-43,12 8-33,33 8 16,31 3-13,28 3 10,35-6-3,27-5-13,23-4 15,14-5-11,7-1-7,-4-3 11,-7-1-11,-17 0 4,-37-1-8,-32 1 3,-41 1-10,-41-2 1,-31 0-7,-31-1-9,-44 0 22,-35 0 3,-31 0-3,-27 3 0,-16 3 8,-7 1-6,-3 1-2,2 3 15,8 1-8,20 2 4,34-3-8,42-1 26,42-3 3,46-2-32,25-5-12,58 0 12,42 0 3,32-10-1,22-6-2,7-3 0,1 7 1,-16-1-1,-25 4 0,-32 3-12,-43 0-9,-37 3 7,-34 1-16,-17-1 12,-47 3 12,-30 0 5,-27 0 1,-25 4 0,-11 12 3,-9 3 0,-5 2-3,8 3 1,20-2 8,40-6-8,49-6 19,54-7 4,45-3-16,61 0 10,45-14-18,35-6 3,29-2-7,14-1 5,3 1-1,-11 3 0,-28 4-8,-46 5 2,-55 4-42,-56 6 15,-37 0 19,-63 0-24,-41 1 38,-38 11 1,-32 3 5,-25 4 20,-16 4-17,-3 3-8,13 0 10,33-3-2,50-4 19,52-10-3,60-4-17,34-5 6,59 0-14,40 0 1,41-6-5,22-11 7,21-2-3,7-2 0,-12-1-2,-22 5-1,-46 4-67,-48 5-3,-49 3 48,-36 3-21,-42 2 27,-35 0 19,-25 0 2,-16 0 20,-9 4-14,4 7 3,17 1-2,30 0-9,30-3-5,35 0-33,17-2-60,48 0-263</inkml:trace>
  <inkml:trace contextRef="#ctx0" brushRef="#br0" timeOffset="600351.8403">18350 10566 449,'0'0'89,"0"0"82,0 0-62,0 0 19,6-73-68,-6 69 2,0 4 22,0 3-38,0 27-14,-4 20 13,-5 16-11,3 13 3,6 1-14,4-5-13,21-8 0,11-12-10,12-13-10,6-10 1,1-9-46,-5-13-23,-14-10-85,-16 0-110,-17-11-346</inkml:trace>
  <inkml:trace contextRef="#ctx0" brushRef="#br0" timeOffset="600524.5864">18333 10833 695,'0'0'35,"0"0"69,0 0 26,0 0-53,0 0-70,0 0-7,53-47-36,31 46-60,11-4-42,7-3 17,-4-3-30,-10-3 81,-15-3-77,-22 1-98</inkml:trace>
  <inkml:trace contextRef="#ctx0" brushRef="#br0" timeOffset="601285.8754">18990 10675 491,'0'0'173,"-101"1"-18,39 20-17,-3 10-52,10 9 18,13 1-39,19 0-15,16-3-21,7-6-23,11-5 16,17-9-22,11-5-3,3-9 1,1-4-15,3 0-15,-5-18-45,-7-3-18,-7-6 40,-6-3-5,-9-1 33,-6 0 19,-2 6 8,-3 8 11,-1 9 14,2 8 0,-1 2-2,2 16 25,3 4-4,4-4-3,6-2-19,6-6-6,4-9 1,7-1-16,0-6 15,0-15-16,-3-6 0,-4-1-3,-7-1 3,-7-1-15,-6 2-4,-6 4-11,0 4 12,0 9 2,0 9 12,0 2-3,0 12-29,0 16 35,0 8 1,0 7 0,0-3 16,9-2-16,15-8 0,5-7-1,9-9 4,2-7-2,5-7-1,-3 0 0,-2-13-5,-4-8 5,-8-4-4,-4-3 4,-9-5 0,-11 4 9,-4-1-8,0 6-1,-10 8 13,-5 9-7,-1 7-2,1 0 7,-1 20-10,3 6 6,4 5-7,5 1 0,4 2 1,0-2-1,1 1-9,10-1 1,1-1-3,1 0 9,-1 1 0,0-2 2,-6 0-5,-3 0 5,-3-5 0,0-1 0,-8-4 3,-6-6 12,0-5-4,0-7 6,3-2 11,3 0-22,3-15 13,5-9-19,0-6-12,7-1-49,17-2-30,4 3-141,2-1-249</inkml:trace>
  <inkml:trace contextRef="#ctx0" brushRef="#br0" timeOffset="602893.7635">18976 10453 769,'0'0'34,"0"0"33,-2-73 47,5 67-12,3 6-43,1 26-38,-2 21 21,-2 21 13,-3 14-3,0 8-8,0 1-13,9-4 6,12-12-27,16-11-1,15-14-2,12-11 4,14-14-8,10-14-3,3-11-14,-3 0-10,-13-14-57,-20-8-35,-19-4-88,-21-1-231</inkml:trace>
  <inkml:trace contextRef="#ctx0" brushRef="#br0" timeOffset="603092.8496">18971 10860 972,'0'0'24,"0"0"12,0 0 117,0 0-128,102-53-23,-19 38 1,17-1-3,4 1-38,-10 5-18,-17 0-93,-27 0-256</inkml:trace>
  <inkml:trace contextRef="#ctx0" brushRef="#br0" timeOffset="603410.9307">19080 10396 798,'0'0'2,"0"0"70,0 0 41,0 0-54,0 0 8,0 0-13,-9-13-25,9 79 38,-6 18-14,-5 15-14,3 2 12,5-5-21,3-9-5,15-11-13,20-11-11,17-14 9,14-13-10,12-14 0,8-14-7,1-10-29,-11 0-24,-15-17-60,-18-7-69,-23-5-112,-17-4-262</inkml:trace>
  <inkml:trace contextRef="#ctx0" brushRef="#br0" timeOffset="603615.5721">18570 10804 1005,'0'0'14,"0"0"31,0 0 117,0 0-119,0 0-38,171-64 6,-50 45-11,15-1-7,-2 2 6,-8 3-37,-21 2-88,-24 2-106,-29 1-313</inkml:trace>
  <inkml:trace contextRef="#ctx0" brushRef="#br0" timeOffset="603897.0612">19071 10417 726,'0'0'20,"0"0"70,24 88 51,-20-22-28,-4 10-6,0 5-41,0 3-7,-4-8-19,4-10-12,0-11-2,22-11-26,11-12 6,9-7-6,7-14-8,9-9 5,2-2-58,-3-2-28,-5-16-67,-18-8-52,-14-5-304</inkml:trace>
  <inkml:trace contextRef="#ctx0" brushRef="#br0" timeOffset="604047.2604">18788 10797 894,'0'0'27,"0"0"67,0 0 56,0 0-106,0 0-44,169-71-19,-43 49-88,19 3-223</inkml:trace>
  <inkml:trace contextRef="#ctx0" brushRef="#br0" timeOffset="604737.646">20117 10168 671,'0'0'55,"0"0"59,0 0 6,0 0-47,0 0-19,0 0 26,-30-49-38,58 49-30,20 21 11,19 21 0,11 25 9,-1 19-4,-15 15-22,-25 12 15,-28 3-19,-9-2-1,-37-8-1,-21-12 0,-13-15-41,0-12-48,1-16-95,13-16-272</inkml:trace>
  <inkml:trace contextRef="#ctx0" brushRef="#br0" timeOffset="606685.3811">14321 13023 891,'0'0'56,"0"0"-49,0 0 55,0 0-30,134-112-15,-61 50-17,0-11 2,-6-6-4,-10 0 2,-14 4 0,-17 4-4,-12 7 11,-12 4-5,-2 9-1,0 15-1,-8 16 23,-5 17-4,0 6 30,-5 36-27,1 22-9,1 17 30,7 14-21,6 4-12,3-5 9,0-6-19,11-17-1,12-15-11,10-10-63,8-17-32,8-15-134,0-11-446</inkml:trace>
  <inkml:trace contextRef="#ctx0" brushRef="#br0" timeOffset="606876.7651">15292 12440 866,'0'0'219,"0"0"-182,0 0 83,-7 124-44,1-59-33,3 2-21,3-5-12,0-8-10,0-7-12,0-9-18,-3-8-78,-4-13-133,-1-14-203</inkml:trace>
  <inkml:trace contextRef="#ctx0" brushRef="#br0" timeOffset="607017.8901">15097 12775 906,'0'0'74,"0"0"-14,0 0 33,0 0-69,117-12-23,-49 0-1,4-4-70,-3-3-70,-3-3-254</inkml:trace>
  <inkml:trace contextRef="#ctx0" brushRef="#br0" timeOffset="607179.8223">15752 12522 983,'0'0'58,"0"74"51,-3-25-3,1 4-62,2 1-21,0-6-23,5-4 2,5-6-4,-3-6-71,-4-9-136,-3-12-473</inkml:trace>
  <inkml:trace contextRef="#ctx0" brushRef="#br0" timeOffset="607341.2728">15528 12787 1068,'0'0'35,"0"0"6,92-24 22,-24 13-59,9-2-4,1-1-48,-2-3-76,-5-1-88,-2-2-466</inkml:trace>
  <inkml:trace contextRef="#ctx0" brushRef="#br0" timeOffset="607489.3469">16418 12446 1149,'0'0'51,"0"0"49,0 0-16,0 0-84,0 0 0,0 0-68,-6 34-93,0 1-353</inkml:trace>
  <inkml:trace contextRef="#ctx0" brushRef="#br0" timeOffset="607650.9624">16398 12983 1309,'0'0'17,"-54"98"11,19-36-10,-6 7-18,-4 0-71,-4 6-458</inkml:trace>
  <inkml:trace contextRef="#ctx0" brushRef="#br0" timeOffset="608727.5571">10078 13848 1033,'0'0'0,"0"0"-9,17 88 9,10-60 9,6-7-2,3-9-6,1-8 9,1-4-8,0-4 4,-6-19-6,-8-8-1,-5-7-15,-8-3-18,-8 2 6,-3 3 28,-8 9 0,-13 11 10,-7 14 14,-4 2-11,-2 36 1,0 21 12,6 15 13,8 11 23,8 4-9,12-7-10,0-10-17,21-12-15,12-15 6,10-16-17,8-16 0,12-11-3,9-17 0,6-22-24,1-12-39,-9-10-32,-13-7 37,-12-5 20,-17-5 17,-15-2 12,-13 2-8,0 16 13,-8 22 7,-10 28 1,-3 20 52,-4 46-44,-2 27 46,3 24 28,1 9-18,14-2-9,9-12-16,3-15-23,29-25-14,11-19-3,14-23 0,10-18 6,7-11-6,-2-35 0,0-18-14,-11-11-12,-15-5 20,-16-1-23,-20 4 26,-10 9 2,0 15-27,-10 17 25,1 24 1,6 12 2,2 28 10,1 21-4,0 13 42,10 9-32,3 1-6,1-2 0,-4-2-10,-8-10 0,-2-10-4,0-14-30,0-13-46,10-18-80,11-3-138,4-24-147</inkml:trace>
  <inkml:trace contextRef="#ctx0" brushRef="#br0" timeOffset="609050.0356">11437 14195 916,'0'0'80,"0"0"9,21 87 25,-8-65-47,7-8-24,3-7-24,6-7 11,0 0-8,3-24-4,-2-11-7,-2-9-11,-7-3-15,-8-2-9,-11-1-6,-2 4 11,-15 7-11,-12 15 9,-7 17 20,0 7-1,-7 32 2,1 15 17,3 11 20,7 7 7,16 1-8,14-3-20,0-4 0,21-9-16,18-6-2,15-8-7,13-1-26,15-5-38,8-2-139,5 0-182,-11-2-186</inkml:trace>
  <inkml:trace contextRef="#ctx0" brushRef="#br0" timeOffset="609873.8804">11650 15718 922,'0'0'74,"0"0"-25,0 0 7,0 0-38,0 0 7,0 0 7,13 17-26,-2-17 3,1 0 7,7-24-3,5-8-13,4-12-4,2-7-27,-1-3-2,-8-6 2,-5-2 31,-11-1-1,-5 14 2,0 16 3,-14 18 1,-2 15 0,1 3 13,-2 22-18,7 7 23,5 3-5,5-4 2,0-6-5,18-4-15,9-7 0,3-3 1,3-2 2,1 2-4,-1 7 1,-5 6 0,-2 6 6,-6 7-2,-3 4 22,-2 0 10,-3-4-20,0-6-2,3-7-14,-2-6-9,5-7 1,4-5-48,1-6-83,7 0-81,-2-4-327</inkml:trace>
  <inkml:trace contextRef="#ctx0" brushRef="#br0" timeOffset="610047.8072">12460 15679 1146,'0'0'66,"0"0"31,0 0-37,0 0-48,84 9-12,-29-17-8,6-3-123,3 1-225</inkml:trace>
  <inkml:trace contextRef="#ctx0" brushRef="#br0" timeOffset="610354.1852">13111 15638 1231,'0'0'39,"0"0"21,0 0 8,0 0-58,0 0-10,112-8 8,-45 8-8,-2 0-51,-11 5-93,-5 2-185,-8-1-563</inkml:trace>
  <inkml:trace contextRef="#ctx0" brushRef="#br0" timeOffset="610573.3905">13802 15364 1254,'0'0'25,"0"0"-12,0 0-6,0 0-7,0 0-21,0 0-113,6 24-68,2 6-580</inkml:trace>
  <inkml:trace contextRef="#ctx0" brushRef="#br0" timeOffset="610752.3952">13879 15814 1334,'0'0'48,"0"0"-47,-34 102 15,8-32-16,-5 15-13,-2 2-57,8-4-369</inkml:trace>
  <inkml:trace contextRef="#ctx0" brushRef="#br0" timeOffset="658838.8791">11550 7714 803,'0'0'0,"0"0"0,0 0-6,103-43 6,-66 43-1,-11 7-2,-10 14 3,-11 5-26,-5 6-4,-8 0 24,-14-2-2,-3-3 8,2-6 4,5-7 26,6-5 38,5-4-25,7-4-15,0-1-11,13 0-15,17 0 1,18-13-3,18-5-138,8-4-149</inkml:trace>
  <inkml:trace contextRef="#ctx0" brushRef="#br0" timeOffset="658998.2332">12309 7607 907,'0'0'19,"0"0"13,0 0 48,-4 86-36,4-52-40,12-3-4,7-3-21,-5-7-115,-5-5-313</inkml:trace>
  <inkml:trace contextRef="#ctx0" brushRef="#br0" timeOffset="659154.7432">12144 7748 808,'0'0'84,"0"0"-4,0 0-51,0 0-29,0 0 0,106-31-5,-60 21-19,-1-4-142,-5-1-154</inkml:trace>
  <inkml:trace contextRef="#ctx0" brushRef="#br0" timeOffset="659297.1554">12536 7510 81,'0'0'627,"0"0"-491,0 0-21,0 0-90,0 0 9,0 72-17,0-33-15,0-1-2,0-4-89,5-6-290</inkml:trace>
  <inkml:trace contextRef="#ctx0" brushRef="#br0" timeOffset="659633.8254">12908 7543 773,'0'0'163,"0"-79"-44,-14 54-6,-11 11-28,-6 14-51,-7 0-2,-3 22-21,3 11-4,12 4 6,9-2-10,10-4-3,7-7 0,0-9-10,21-9 10,5-6-18,4 0-9,0-20-9,0-3-4,-5-4 28,-4 0 12,-3 4 0,-4 9 3,-3 10-3,0 4 14,1 16 12,-2 17-9,1 10 10,0 4-27,0 5 0,6-1-7,3 2-149,10-4-284</inkml:trace>
  <inkml:trace contextRef="#ctx0" brushRef="#br0" timeOffset="661861.4925">29398 8200 387,'0'0'213,"0"0"-141,0 0 83,0 0-75,0 0-44,0 0-6,-5-27-12,5 21 25,0-3-27,0-2 4,4-3 1,0-4-7,1-5 21,-1-4-19,-1-3 1,0-9 19,0-3-30,-3-6-6,2-7 11,-2-6-9,0-4 1,0-4-2,-5 2 1,-8-5 3,-7 1 2,0 5 7,1 10 3,5 16-13,6 17 5,7 12-9,1 8 0,0 2-1,0 0 0,0 1 1,1 0-1,15 0 1,13 0 1,14-3-1,17-1 0,15-2-3,19-3 1,16-1 2,14-1-2,7-1-2,-2-1-2,-12-1 4,-20 1 2,-25 2-2,-26 3 3,-24 6-1,-16 0 0,-4 2-10,-2 0 9,0 0-1,0 0 2,0 0-5,-3 0 2,1 7-5,1 6 2,1 4 1,0 7 2,0 7 3,4 13 0,10 9-1,-1 11 1,3 5 0,1 4 0,-1 5 0,-2 3-9,-8 0-14,-6-2-16,0-1 13,-15-8-17,-12-2 39,-6-4 0,-4-9 4,-3-6 3,1-8-3,0-7 0,3-2 0,3-3 1,6-2-1,1-2 1,-4-3 1,-6-3 9,-16-4-3,-17-6-4,-23-9 7,-22 0-10,-22-9-1,-19-12 0,-12-7-36,3-9-100,24-10-688</inkml:trace>
  <inkml:trace contextRef="#ctx0" brushRef="#br0" timeOffset="674228.073">17032 11847 402,'0'0'127,"0"0"-50,0 0 5,0 0 3,0 0-60,0 0-10,0 0 49,0 0-9,-20 50-16,2-29 2,-3-2-5,-4 0-17,1-3 3,-3-5-21,6-3 0,8-3 3,4-1-3,8-4-1,1 0 0,0 0 3,23 0-6,13 3 3,7 6 0,1 7-5,-2 2-3,-5 2-11,-5 1-5,-4-1-39,-1-3 4,-7-6-128,-4-2-270</inkml:trace>
  <inkml:trace contextRef="#ctx0" brushRef="#br0" timeOffset="674413.4215">16911 12282 868,'0'0'133,"0"0"-116,0 0 80,0 0-21,118 1-72,-50-5-4,8-3-45,2-1-166,-4-2-485</inkml:trace>
  <inkml:trace contextRef="#ctx0" brushRef="#br0" timeOffset="675771.1213">17983 11942 228,'0'0'97,"0"0"-13,0 0 18,0 0-9,0 0-23,0 0 17,17-72-19,-1 61-17,6 2-22,5 3-9,6 3 8,5 3-17,0 0 7,-3 16-7,-7 6-6,-15 4-2,-13 6-3,-4 6 0,-27-2 1,-13-1-1,-5-1 0,-2-7 3,5-3-3,12-7 13,14-5-5,10-4 5,10-5 11,2-3-23,26 0 9,19 0-8,12 0-2,8-7-37,2-5-89,-5-2-133,-8 0-166</inkml:trace>
  <inkml:trace contextRef="#ctx0" brushRef="#br0" timeOffset="675960.0621">18662 11787 899,'0'0'140,"0"0"-112,0 0 86,-17 84-26,12-32-69,3 5-6,2-2-13,0-4-53,-1-5-179</inkml:trace>
  <inkml:trace contextRef="#ctx0" brushRef="#br0" timeOffset="678375.3891">14659 15512 742,'0'0'50,"0"0"-23,0 0 82,0 0-67,0 0 0,0 0 11,0 0-12,-1-3-2,1 3 1,0 0-6,3 0-6,-2 0-3,1 2-7,-1 0 13,-1 0-23,2 1 7,-1-1 1,1 3-4,5-1 7,2 0-12,3-3 2,11-1 7,6 0-14,10-11-1,10-12-1,5-10 7,-5-5-7,-1-7 0,-8-6-13,-2-3 13,-4 5-18,-4 8 1,-8 14 15,-10 10-20,-3 7-26,-6 8-23,-3 2-41,0 0-67,0 0-195</inkml:trace>
  <inkml:trace contextRef="#ctx0" brushRef="#br0" timeOffset="678651.2266">14601 15336 987,'0'0'45,"0"0"-44,0 0 3,85-57-4,-30 36-20,6-1-78,2-2-44,-10 1-65,-12 6-314</inkml:trace>
  <inkml:trace contextRef="#ctx0" brushRef="#br0" timeOffset="678812.4892">14916 15248 66,'0'0'776,"0"0"-776,0 0-279</inkml:trace>
  <inkml:trace contextRef="#ctx0" brushRef="#br0" timeOffset="682215.6283">14614 4963 149,'0'0'0</inkml:trace>
  <inkml:trace contextRef="#ctx0" brushRef="#br0" timeOffset="682943.84">15899 5203 427,'0'0'0,"0"0"1,0 0 4,0 0-5,90-5-1,-57 5-1,1-1-5,3-6 11,-4-2-4,-9-1 32,-8 3 54,-10-1 8,-6 1 42,-13 1 13,-29 4-76,-27 2-24,-29 2 30,-37 19-27,-21 12-25,-13 5 24,-8 8-29,10 5-10,13 0 4,33-5-12,44-9 0,47-7-4,30-9-3,55-10-3,33-7 3,28-4-18,19-11-2,6-12-54,1-7 15,-3-4 12,-9-5 28,-17-6 19,-32 8-6,-41 4-36,-40 13 33,-29 14 12,-51 6 12,-29 3 28,-20 20 15,-6 3 33,4 3-41,16 1-9,25-2-7,32-3-23,37-4-4,24-4-4,51-4-1,39-7-11,33-6 12,28 0-25,13-13-16,6-11 12,0-8-13,-11-9 23,-21 1 9,-34 6 6,-41 12 8,-43 12-4,-28 10 33,-59 1 17,-38 20-33,-39 5-17,-36 3-30,-33-3-104,-22-2-440</inkml:trace>
  <inkml:trace contextRef="#ctx0" brushRef="#br0" timeOffset="683610.9562">13299 5746 499,'0'0'207,"0"0"-88,0 0 14,0 0-19,0 0-63,0 0-32,0-27 6,34 27-2,8 10 8,12 17-8,1 11-6,-2 7 3,-9 3-7,-11-1-11,-11-7 14,-12-8-11,-7-10 11,-3-11-5,-4-11-4,-17 0 40,-2-31-45,4-17 1,13-17-3,6-12-7,33-8-14,24 2-11,8 8-46,6 17-73,-6 16-94,-7 16-496</inkml:trace>
  <inkml:trace contextRef="#ctx0" brushRef="#br0" timeOffset="692334.7345">11367 9250 1012,'0'0'116,"0"0"-51,0 0 33,0 0-28,0 0-39,0 0 0,0 0-17,-12-2-7,12 1 5,0-1-9,0 1 1,0 0-4,0-1 0,0 1-7,0 1 6,0-2-10,0 2-2,1-1-14,1 1-6,1-2-20,3-3-22,6-5-67,12-3-214,7-2 34</inkml:trace>
  <inkml:trace contextRef="#ctx0" brushRef="#br0" timeOffset="693243.681">15191 8913 1138,'0'0'42,"0"0"-42,0 0 56,0 0 20,0 0-53,0 0 1,-22 0 0,22 0-16,0 0 17,0 0-23,0 0 1,0 0 5,0 0-7,0 0-1,0 0 0,0 0 2,0 0-3,0 0 1,0 0 0,0 0-1,0 0 1,0 0-1,0 0-1,0 0 2,0 0-1,0 0 1,0 1 0,0 0-2,0-1-2,0 0 3,0 2-1,0-2 2,0 0 0,0 0 0,0 0 0,0 0 0,0 0 0,0 0 0,0 0-1,0 0 2,0 0-2,0 0 1,0 0 0,0 0-1,0 0-4,0 0-2,0 0-3,0 0-22,0 0 18,0 0-24,0 0-26,0 0-28,0 0-31,0 0-25,0 0-222</inkml:trace>
  <inkml:trace contextRef="#ctx0" brushRef="#br0" timeOffset="694375.5273">4868 4559 1075,'0'0'25,"0"0"-13,0 0 38,0 0-20,0 0-3,0 0-7,-3 1 1,3-1 1,0 0-9,0 0-3,0 0-3,-2 0-4,2 0-6,-1 0 0,1 0-17,0 0-8,0 0-35,0 0-40,22-14-98,12-12-147,16-10-85</inkml:trace>
  <inkml:trace contextRef="#ctx0" brushRef="#br0" timeOffset="695035.629">13786 3796 1107,'0'0'25,"0"0"15,0 0 54,0 0-37,0 0-51,0 0 11,-65-12-17,65 12 6,0 0-15,0 0-31,4 0-164,1 0-176</inkml:trace>
  <inkml:trace contextRef="#ctx0" brushRef="#br0" timeOffset="696135.7626">13254 7447 415,'0'0'22,"0"0"35,0 0 67,0 0-2,0 0-59,0 0 3,-58-26-6,15 32-28,-22 10 17,-23 7-8,-26 2-8,-28 5-5,-30 1-27,-16-3 1,-9-2 2,-1-5 2,22-4-6,16-3 6,35-1-5,34-2 30,33-3-13,25-2-16,21-3 5,12-2-7,3-1-23,30 0-72,17 0-19,11-3-155,2-5-223</inkml:trace>
  <inkml:trace contextRef="#ctx0" brushRef="#br0" timeOffset="698753.5608">28936 6199 664,'0'0'8,"0"0"8,0 0 82,0 0-23,0 0-43,0 0 4,0 0-8,49-26-7,11 24 21,20-1-23,16-4-13,14-2 11,10-5-15,0-2-2,0-2 3,-9-4 1,-13-1 0,-14 0 2,-15-2 2,-21 1 19,-15 1-10,-15 5 10,-14 7-7,-4 5-13,-16 6 11,-35 3-18,-19 18 0,-15 10-9,3 2 10,16 0-2,23 0 0,22-5 1,21-1-1,15-3-9,40-4 10,24-5-6,17-9 5,7-6-2,1 0-5,-2-20 2,-4-4 2,-5-7 4,-8-4 0,-18-6 14,-17-4-9,-20 1 4,-18 8-6,-12 10 3,0 12 8,-9 9-14,-13 5 0,-6 9-3,-1 15-3,8 8 2,11 2 4,10-1 0,21-5-6,24-7 6,20-8 0,8-10-6,2-3-3,-1-12-14,-9-16-5,-4-7 17,-9-10 11,-19-9 6,-21 1 20,-12 0 19,-32 14-36,-21 18-1,-16 21-8,-16 15-2,-9 42-3,2 17 5,9 15-42,22 9-83,20-2-128</inkml:trace>
  <inkml:trace contextRef="#ctx0" brushRef="#br0" timeOffset="699451.6175">31230 7174 662,'0'0'8,"0"0"36,118 11 93,-64-11-111,1 0-12,-3-11-7,-7-3 0,-14-3 7,-11-3-5,-11-1 6,-9-3 12,-14-3-3,-23 4-4,-15 8-20,-12 11 0,-5 4 13,-1 15 18,7 18 15,14 6-22,22 4-18,23-1 8,4-3-8,36-3-4,19-10 10,10-9-11,9-11-2,2-6-1,-2-7-33,-4-17 25,-11-7 6,-13-3 4,-15-3 0,-16-1 0,-9 7 5,-6 6-5,-6 10 3,-15 13-8,-7 2 5,-7 18-1,-1 16 0,5 6 2,7 2 6,14-5-7,10-6 0,15-5 1,21-7 1,6-8-2,4-8 8,-3-3-6,5-8 3,-6-17-5,-6-3 0,-11-7 8,-15-5-6,-10 0-2,-19 3 8,-27 7-7,-20 15-2,-16 12-34,-15 3-53,-11 18-108,-3 7-511</inkml:trace>
  <inkml:trace contextRef="#ctx0" brushRef="#br0" timeOffset="700060.1266">31097 7864 67,'0'0'0,"0"0"-33,0 0 24,0 0 6,0 0-3,0 0-10</inkml:trace>
  <inkml:trace contextRef="#ctx0" brushRef="#br0" timeOffset="700467.37">31097 7864 286,'62'1'83,"-58"-5"42,2-3-4,-1 2 13,-1-1-22,-1 0-32,0 0 0,-2 4-10,-1-1 2,0 1-11,0 2-20,0 0-8,0 5-31,0 23 2,0 15 4,0 17 9,-8 9 7,-3 7-19,2 0-1,-1-8 4,4-9-8,1-14 0,2-9-3,0-10 3,0-6-2,0-7-15,2-6-35,-2-7-32,3 0-70,0-16-135,10-6-442</inkml:trace>
  <inkml:trace contextRef="#ctx0" brushRef="#br0" timeOffset="700878.0112">31605 7919 422,'0'0'229,"0"0"-128,0 0 39,0 0-64,0 0-29,0 0-27,15-17-2,-17 48 13,-14 18 23,-5 15 10,2 8-15,4 1-28,9-7-1,6-9-12,1-15 7,19-8-4,3-9-10,6-9-1,-1-9 0,6-7 1,-2-3-1,-5-17 0,-6-7 0,-11-2 1,-7 1 0,-3 4-1,-24 9 0,-17 8-9,-7 7 6,-3 0-18,8 16-47,11 8-89,13 2-110,8 1-481</inkml:trace>
  <inkml:trace contextRef="#ctx0" brushRef="#br0" timeOffset="713724.5689">12800 11861 148,'0'0'5,"0"0"26,0 0 2,0 0 38,48-76-26,-45 64 7,-3 0 31,0-1-31,0 1 25,0-1-7,0 1-21,-4-3 10,-2 0-4,0-2-13,0-1 15,0 0-25,3-1 14,1 0-5,1 2-8,1 2 11,0 1-3,0 4-7,0 3 4,0 3-12,0 1-2,0 3-12,0 11-9,3 26 3,3 18 5,-2 14 13,-4 9 17,0 3-24,-7 1 4,-4-3-10,-1-6-6,-2-11 19,-2-10-19,0-10-3,1-12 2,2-11-2,4-7 1,4-9-3,1-3 0,1-3 15,0-17-15,3-5-9,4-4 5,19 2-6,10 2 6,8 4-5,3 6 8,3 2-1,3 1-13,0 2-2,1 2 16,-6-3-15,-6 0 9,-11 0-16,-12-1 6,-10-1 15,-6 0 2,0 1 0,-14 1 6,-1 4 11,-3 7 8,1 0-11,1 18-14,4 17 17,1 9-16,6 4-1,5 1 2,0-2 3,0-5-10,1-4-1,9-4-34,-2-7-15,-2-7-50,0-9-81,-6-7-113,0-4-364</inkml:trace>
  <inkml:trace contextRef="#ctx0" brushRef="#br0" timeOffset="714240.3436">12860 11777 474,'0'0'27,"0"0"66,0-92 70,3 74-43,3 6-47,-1 8-27,1 4-12,0 16-9,1 19 21,-3 13 6,-2 7-5,-2 4-28,0-1 2,0-5 2,-3-7-14,-7-8 11,-2-7-20,-1-9 0,2-6-4,-1-7 4,4-5-5,1-4 2,7 0-10,0-1 8,16-8-49,14-1-4,10 0 47,6 0-6,4 0-21,2-2-4,-1-3-14,-5-3 32,-7-2 2,-8 4 19,-11-3 1,-14 3 4,-6 0 22,0 4 48,-6 7 14,-15 5 27,-3 4-90,-2 26 20,1 10-1,7 13-30,9 3 3,9-3-13,0-3 5,0-5-14,11-2-29,-1-6-80,-7-9-92,-3-7-452</inkml:trace>
  <inkml:trace contextRef="#ctx0" brushRef="#br0" timeOffset="715963.7965">12201 12889 707,'0'0'10,"0"0"21,0 0 47,0 0 28,0 0-36,0 0-18,-36-54 17,36 64-45,0 21 1,0 17 29,0 12-19,1 7 6,4 1-25,-2-5-12,-3-6 8,0-9-6,0-7-6,0-6 4,0-7-4,0-7 0,-8-7-18,1-5-14,2-8 4,4-1-39,1-4-50,0-14-53,18-5-118,12-2 7</inkml:trace>
  <inkml:trace contextRef="#ctx0" brushRef="#br0" timeOffset="716437.8646">12729 13050 604,'0'0'73,"0"0"-17,0 0 41,12-79-7,-12 61-38,-9 1-4,-11 1 7,-8 6-9,-6 6-14,-6 4 1,-5 1-31,1 19 9,4 10 18,7 7-3,15 8 1,10-2-11,8-2-11,1-7 4,23-7-9,9-12-2,8-7 0,7-8-9,3-2 10,-3-18-36,-2-7 10,-7-2 21,-8 0-6,-6 4 12,-11 7 7,-5 11-6,-5 7 28,-4 14-21,0 24 9,0 17 21,0 9-26,0-1-9,0 2-3,0-9 0,0-8 4,0-5-4,0-11-5,-3-8-32,-4-8-56,-1-9-30,-1-7-55,-1-4-153</inkml:trace>
  <inkml:trace contextRef="#ctx0" brushRef="#br0" timeOffset="716715.79">12171 12966 716,'0'0'26,"0"0"8,0 0 50,0 0 9,0 0-50,0 0-22,-20-29-3,20 74 40,0 17 25,0 9-47,0 2-15,0-6-4,0-6-9,0-8-8,0-11-1,2-7-53,13-9-62,7-9-31,3-9-198</inkml:trace>
  <inkml:trace contextRef="#ctx0" brushRef="#br0" timeOffset="717164.4133">12850 13054 836,'0'0'0,"-3"-78"0,-14 47 35,-7 10 22,-7 7-7,-6 10-18,-12 4-16,-5 5 20,-1 20-3,8 5 6,10 8 8,12 4-12,13-3-7,6-5-19,6-6-7,9-8-4,10-8-3,10-4-3,5-7 2,7-1-19,0-3-15,-1-11 13,-5-2 3,-4 4 17,-6 3-6,-4 9 12,-7 0 1,-6 19 2,-3 17 47,-5 12-9,0 13-16,0 3-9,0-3-15,-3-1-3,-2-9-4,1-5-43,1-11-43,0-10-24,2-13-372,-2-12 52</inkml:trace>
  <inkml:trace contextRef="#ctx0" brushRef="#br0" timeOffset="717330.5995">12897 13522 1207,'0'0'59,"0"0"-51,0 0-8,0 0 0,0 0-49,0 0-123,-3-25-335</inkml:trace>
  <inkml:trace contextRef="#ctx0" brushRef="#br0" timeOffset="722160.8162">9751 12180 248,'0'0'193,"0"0"-165,0 0 165,-90 2-88,68-2-37,8 0 0,0 0-11,3 0-15,1 0-14,5 0 10,2 0-19,2-2 6,1-2 0,0-4 5,0-5 8,6-4-38,16-6 0,5 1 4,12 1-1,7 3-2,8 3 0,7 5 9,7 6 6,1 4-4,0 0-3,-11 1 3,-6 15-10,-16 3 3,-9 3-2,-14 0 1,-10 1-1,-3 1-1,-4-1 7,-15-1 19,-3-1-22,-1-3 1,0-6-5,7-2 4,3-6-2,5-1-4,5-3 2,3 0-3,0 0 2,0 0-1,0 0 0,0 0 2,0 0-3,0 0 1,0 0-1,0 0-9,0 0 13,0-1-6,0-2 1,0 2-9,0 1 6,0 0-22,0 0-18,0-2-6,5 1-38,-2-2 1,1 0-20,2 0-56,-5 1-60,-1 0 5</inkml:trace>
  <inkml:trace contextRef="#ctx0" brushRef="#br0" timeOffset="725807.0375">10203 12307 249,'0'0'37,"0"0"21,0 0 24,0 0-36,0 0-33,0 0 7,-36-80 20,27 71 5,-4 2-34,5 2-4,1 2 27,1 0 11,0 0-13,0 0 4,0 0-4,0-1 19,0 2-12,-3-3-30,-1 1 8,-2 0-8,-2 0-8,4 4 8,1 0 6,6 8-1,3 20-4,0 11 10,0 4 28,4 0-19,8-6-17,-1-2 3,2-8-11,-5-8-4,-2-5 6,-3-7-5,-2-4-1,2-3 0,0 0 2,3-1 7,6-14-9,7-4 0,7-2-4,2 2-3,5 5 1,3 8 5,1 6-2,-1 6 3,-3 23 2,-6 6-1,-10 6 17,-8-3-8,-7-5 6,-2 0 11,-5-5-7,-14-2 14,-4-4-32,-5-3 1,0-9-6,1-9 0,5-1-54,8-14-38,4-17-64,7-7-257</inkml:trace>
  <inkml:trace contextRef="#ctx0" brushRef="#br0" timeOffset="725992.5364">10119 12090 795,'0'0'57,"0"0"13,0 0-33,0 0 35,93-22-22,-41 16-16,14-5-17,11-4-10,7-2-7,1 1-34,2 2-54,-12 8-117,-10 6-368</inkml:trace>
  <inkml:trace contextRef="#ctx0" brushRef="#br0" timeOffset="732421.2902">19580 11400 694,'0'0'139,"0"0"-27,0 0 17,0 0-29,0 0-53,0 0-20,0 0-4,1 25 0,-1 23 21,0 6-17,0 2-13,0-2 1,-6-2-15,-1-4-2,4-3 2,2-6-29,1-7-3,0-8-38,0-8-93,14-11-27,6-5-223</inkml:trace>
  <inkml:trace contextRef="#ctx0" brushRef="#br0" timeOffset="732727.074">19954 11499 788,'0'0'149,"0"0"-31,0 0-33,0 0-18,0 0-2,-16 117-30,10-61-1,6 1-24,0-5-2,0-4 2,10-10-8,10-7-4,8-10-8,2-11-17,1-10 7,-2 0-32,-4-15-12,-8-6 39,-6 1 25,-11 3 5,0 7 11,-18 7-16,-13 3 1,-9 1-1,-6 18-10,4 1-43,4 2-144,5-1-234</inkml:trace>
  <inkml:trace contextRef="#ctx0" brushRef="#br0" timeOffset="737811.7308">14802 6162 358,'0'0'0,"-86"11"-25,43-3-33,3-1 14,-1-2-119</inkml:trace>
  <inkml:trace contextRef="#ctx0" brushRef="#br0" timeOffset="738383.7761">14316 4392 495,'0'0'33,"0"0"32,0 0 81,0 0-13,0 0-78,0 0-10,-58-33-19,31 62-23,-9 17 30,-13 16 8,-12 16 5,-15 21 8,-20 14-21,-15 10-14,-15 4 14,2-4-21,10-6 4,15-10-5,21-12-4,17-15 8,11-12-15,14-15 0,10-12-3,10-12 3,9-14-5,4-7-13,3-8-30,0 0-14,6-25-47,16-16-39,6-12-222</inkml:trace>
  <inkml:trace contextRef="#ctx0" brushRef="#br0" timeOffset="739089.0903">11947 5223 681,'0'0'28,"0"0"32,0 0 68,0 0-51,-82 30-30,70-30 28,3 0-23,0 0 17,3-12-15,2-15-31,1-13 0,3-12-23,0-10 0,0-12 2,10-5 0,2 0-2,-5 12 0,0 15 7,-4 15-13,0 13 6,0 6 0,-3 8 0,0 4-1,0 5-5,0 1-7,0 0-35,0 0-29,0 3-49,-2 9 7,-13 3-77,-7 1-188</inkml:trace>
  <inkml:trace contextRef="#ctx0" brushRef="#br0" timeOffset="739401.3111">11477 4716 891,'0'0'10,"0"0"34,0 0 48,0 0-25,0 0-8,0 0-32,-66-86-19,87 50-7,9-5-1,6-8 0,3-2 9,-4-4-8,-5-2 0,-7 2 4,-8 5-3,-6 7 22,-5 14-7,-4 11 0,0 9 9,2 9-9,5 9-17,10 27-12,14 22 12,16 17 8,16 8-8,13 9-2,9 2-20,3 10-59,-6 0-62,-13-3-242</inkml:trace>
  <inkml:trace contextRef="#ctx0" brushRef="#br0" timeOffset="739878.7281">11422 5981 888,'0'0'6,"0"0"0,0 0 83,0 0-57,0 0-23,0 0 18,122 0 30,-62 33-24,1 8 1,-3 4-5,-7 4-19,-9-3 10,-14-4-20,-14-4 0,-14-6 15,-5-6-13,-22-11-2,-9-12-5,0-3-1,7-28 6,14-17-8,15-22-19,6-16-7,37-13-8,14-1-27,8 12-17,6 14-114,-4 21-215</inkml:trace>
  <inkml:trace contextRef="#ctx0" brushRef="#br0" timeOffset="745312.8622">29682 9518 463,'0'0'396,"0"0"-301,0 0 39,0 0-3,0 0-57,0 0-27,0 0-11,13-40-9,-8 67-20,2 12 16,1 11-9,-2 6-5,-2 1 2,1-7-10,-2-3 1,-2-9-2,2-5-5,-3-8 5,0-7-27,0-6-42,0-7-22,0-5-84,0 0-62,4-4-311</inkml:trace>
  <inkml:trace contextRef="#ctx0" brushRef="#br0" timeOffset="745742.4987">30039 9584 624,'0'0'85,"0"0"14,0 0 14,0 0-51,0 0-2,62-82 32,-44 71-35,4 1-18,8 3-7,4 5-16,5 2-3,0 4-6,-3 15-2,-8 8-5,-8 4-1,-11 6 0,-9 2 1,0 2-9,-22 0 2,-10-5 6,-10 0-1,-3-7 1,-1-3 2,4-6 2,3-3 6,9-5 3,11-5 10,12-1-12,7-3-5,9-3 1,31 0-4,20 0-1,11 0-1,5-4-55,-1-3-41,-10 0-59,-5-2-246</inkml:trace>
  <inkml:trace contextRef="#ctx0" brushRef="#br0" timeOffset="751168.99">10655 10120 429,'0'0'93,"0"0"-1,0 0 36,0 0-31,0 0-9,0 0-35,0 0-19,-6-21-16,6 44 1,0 5 4,0 3-4,0 0-12,6-3 8,12-7-15,4-5 0,11-6 5,9-7-2,1-3-1,2 0-2,-3-12-6,-5-2 5,-6 0-3,-4 6 4,-11 5-1,-8 3 1,-8 0 0,0 17 8,-24 4 9,-10 3-5,-12 1-12,-2-1-4,2-4-27,4-6-36,9-7-36,9-7-140,9 0-116</inkml:trace>
  <inkml:trace contextRef="#ctx0" brushRef="#br0" timeOffset="751351.2042">10755 10010 768,'0'0'28,"0"0"9,0 0 8,88-58-1,-31 40-37,7-2-7,6 3 0,0 5-63,-7 3-145,-9 9-201</inkml:trace>
  <inkml:trace contextRef="#ctx0" brushRef="#br0" timeOffset="751641.1696">11759 10033 792,'0'0'39,"0"0"-36,0 0 28,0 0-18,122-13-13,-77 10-12,-3-1-24,-6 0-114,-10-1-109</inkml:trace>
  <inkml:trace contextRef="#ctx0" brushRef="#br0" timeOffset="751829.8134">11914 9906 518,'0'0'214,"0"0"-170,0 0 44,0 72-28,8-36-41,1 1-15,-1-2-2,0-4-4,-3-1-36,-1-6-262</inkml:trace>
  <inkml:trace contextRef="#ctx0" brushRef="#br0" timeOffset="752451.2482">12612 9875 673,'0'0'91,"0"0"-28,0 0 19,0 0-31,0 0-32,0 0 14,-4 60-2,4-20-14,0 1-13,0-1 2,0-6-6,0-4-14,4-7-36,7-9-49,2-7-199</inkml:trace>
  <inkml:trace contextRef="#ctx0" brushRef="#br0" timeOffset="752772.657">12881 9976 749,'0'0'62,"0"0"0,-6 77-6,6-58-28,12-5-19,10-7-4,7-7 6,4 0-6,1-11-2,-1-11-3,-5-5-4,-6-3-10,-11-2 12,-4-1 2,-7 5 2,-13 4-1,-17 10-1,-9 11 0,-5 3-12,0 21-69,5 13-177,8 3-145</inkml:trace>
  <inkml:trace contextRef="#ctx0" brushRef="#br0" timeOffset="756858.6597">16183 9610 582,'0'0'56,"0"0"38,0 0 38,34-74-38,-31 59-43,1 2-7,-1 3 0,0 3-14,-1 4 1,-2 3-18,0 0-9,0 4 4,-14 16 3,-11 8 11,-8 2-6,-4 2-15,0-3 12,4-7-13,8-2 0,8-7 5,8-5-5,9-3 0,0-3-1,12 0 2,21-2 0,13 0-1,6 0-7,5 0-41,-6 0-20,-6 0-29,-11 1 4,-9 9-77,-7 1-92,-12 2-185</inkml:trace>
  <inkml:trace contextRef="#ctx0" brushRef="#br0" timeOffset="757012.7888">16110 9890 610,'0'0'50,"0"0"37,0 0 27,0 0-69,0 0-38,107 21-7,-49-21-99,4-4-235</inkml:trace>
  <inkml:trace contextRef="#ctx0" brushRef="#br0" timeOffset="757308.116">16844 9489 865,'0'0'26,"0"0"9,0 0 41,0 0-33,0 0-5,0 0 6,31 78-7,-30-30-20,-1 3-8,0-3-6,0-5-1,0-4-4,0-10-75,0-5-54,0-7-59,0-9-185</inkml:trace>
  <inkml:trace contextRef="#ctx0" brushRef="#br0" timeOffset="757607.0641">17172 9399 856,'0'0'50,"0"0"-44,0 0 49,0 79 24,-7-35-35,3 1-19,4-1-3,0-5-8,18-5-9,10-8 10,4-8-11,2-10 7,-2-6-11,-4-2-3,-4-2 1,-11-10-11,-8-1-7,-5 2-9,-14 2-3,-23 7-2,-12 2-3,-8 0-6,0 14-42,5 4-182,1 3-226</inkml:trace>
  <inkml:trace contextRef="#ctx0" brushRef="#br0" timeOffset="761498.0147">6024 5056 4,'0'0'0</inkml:trace>
  <inkml:trace contextRef="#ctx0" brushRef="#br0" timeOffset="761902.5032">5890 5208 796,'0'0'0,"0"0"0,0 0 66,0 0-3,0 0-31,0 0-22,-94 121 24,49-26 12,-9 19 4,-4 15-1,-9 12-22,0 3 0,-6-7 1,9-8-14,7-19-13,11-18 18,8-19-19,13-19 0,9-14 7,10-15-7,4-10-1,2-10-5,6-5-70,27-13-17,18-24-27,19-14-127,19-14-135</inkml:trace>
  <inkml:trace contextRef="#ctx0" brushRef="#br0" timeOffset="762397.0415">7971 5641 24,'0'0'402,"0"0"-346,0 0 43,0 0 80,0 0-42,0 0-49,3 12 30,-3-24-34,-15-8-49,0-6 0,-4-5-18,7-8-3,-3-1 0,0-6-14,6 0-1,-3 3 0,5 7-4,2 8-3,1 8-27,-1 6-54,-5 8-28,1 6-39,-5 0-212</inkml:trace>
  <inkml:trace contextRef="#ctx0" brushRef="#br0" timeOffset="762695.3827">7413 5417 893,'0'0'1,"0"0"3,0 0 27,0 0 2,1-83-29,22 46-2,7-4-2,4-2 0,2-4 2,1-3-2,-1 0 2,0 0 3,-5 7 24,-1 4-11,-5 14 0,-1 12-1,0 13-14,2 16 0,9 25 1,10 14-1,10 7 7,12 4-8,7 2-2,0-3-33,-4-5-103,-15-7-211</inkml:trace>
  <inkml:trace contextRef="#ctx0" brushRef="#br0" timeOffset="764272.8019">7891 6694 763,'0'0'64,"0"0"-64,0 0 0,0 0 80,0 0-29,0 0-48,62-52 4,-14 12 0,0-6 12,-4-7-6,-11 0-13,-18-4 8,-13 1-8,-2 4 6,-21 9 1,-9 14 5,3 15 22,6 14-18,9 14 19,11 37-27,1 22-7,16 14 12,20 1-13,13-9-2,11-10-22,1-15-96,6-12-170</inkml:trace>
  <inkml:trace contextRef="#ctx0" brushRef="#br0" timeOffset="766951.5406">8057 4292 342,'0'0'157,"0"0"-155,0 0 0,0 0 8,0 0 63,0 0-18,-28-18 20,25 18-39,3 0-26,-4 0 6,4 0-14,-6 0-2,3 0-3,-2 0-34,1 0-38,4 3-52,1-2-109</inkml:trace>
  <inkml:trace contextRef="#ctx0" brushRef="#br0" timeOffset="767400.1385">11858 4459 295,'0'0'0,"0"0"-38,0 0 33,0 0 3,0 0-11,0 0-74</inkml:trace>
  <inkml:trace contextRef="#ctx0" brushRef="#br0" timeOffset="770070.9601">29613 11055 810,'0'0'40,"0"0"47,0 0-2,0 0-47,0 0-17,0 0-5,3 53 36,-3-8-25,0 6-12,-2 3 5,-12-4-17,0-3 2,1-6-5,4-9-19,6-5-70,3-10-37,0-10-156,17-7-115</inkml:trace>
  <inkml:trace contextRef="#ctx0" brushRef="#br0" timeOffset="770360.6126">29877 11085 586,'0'0'109,"0"0"44,0 0-65,0 0-45,0 0-39,0 0 14,24 38 6,-5-8 1,6 4-5,1-2 1,1-1-9,-3-2 4,-6-4-5,-5-4-5,-8-2 7,-5-4-12,0-3 4,-16-3 6,-12 0-5,-7-5 0,-3-4-6,1 0-25,6-1-48,7-13-18,10-6-85,8-4-145,6-5-68</inkml:trace>
  <inkml:trace contextRef="#ctx0" brushRef="#br0" timeOffset="770482.8969">29857 11122 476,'0'0'93,"0"0"55,33-75-2,-11 60-69,11 4-47,9 1-29,10 1 1,6-1-2,1 3-27,-1-1-68,-7 2-210</inkml:trace>
  <inkml:trace contextRef="#ctx0" brushRef="#br0" timeOffset="774560.3163">10454 12878 897,'0'0'0,"0"0"11,0 0-10,0 0 29,0 0-9,0 0-20,0 0 4,77-33-5,-36 23 0,2 2 3,-3-1-3,-1 6 0,-5 3 2,-11 0-1,-7 17 21,-12 10 2,-4 11 16,0 6 15,-14 1-24,-3-1-21,1-5-10,5-3 4,2-7-4,9-5 0,0-7-29,2-8-48,19-8-49,9-1-272</inkml:trace>
  <inkml:trace contextRef="#ctx0" brushRef="#br0" timeOffset="774748.9388">11174 12859 1098,'0'0'17,"-9"89"23,2-38-3,7-3-8,0-5-14,0-4-15,0-9 0,0-5-45,9-10-93,-3-6-113,-2-9-340</inkml:trace>
  <inkml:trace contextRef="#ctx0" brushRef="#br0" timeOffset="774898.9387">11127 13039 572,'0'0'363,"0"0"-302,0 0-39,0 0 1,0 0-14,0 0-9,108-15-31,-63 7-49,0-4-122,-9 0-171</inkml:trace>
  <inkml:trace contextRef="#ctx0" brushRef="#br0" timeOffset="775079.1401">11544 12825 967,'0'0'46,"0"0"11,-31 102-15,22-68 4,2-6-31,7-4-15,0-7 0,3-4-39,16-8-54,3-5-39,2 0-181,-1-12-122</inkml:trace>
  <inkml:trace contextRef="#ctx0" brushRef="#br0" timeOffset="775320.6238">11726 12852 806,'0'0'127,"0"0"-65,0 79-12,0-56-15,12-6-13,7-8-7,7-5-5,4-4 9,5 0-1,3-19-6,-2-6 11,-6-7-10,-10 2 3,-11-6-14,-9 3-1,-3 6-1,-25 10-29,-11 17-46,-7 3-40,-2 27-49,2 11-205</inkml:trace>
  <inkml:trace contextRef="#ctx0" brushRef="#br0" timeOffset="778651.0024">18216 13155 1053,'0'0'0,"0"0"0,0 105 3,0-50 0,0 3 11,0-3-14,0-4-2,0-8-1,0-9-71,-1-6-54,-1-11-157,2-7-74</inkml:trace>
  <inkml:trace contextRef="#ctx0" brushRef="#br0" timeOffset="778972.8193">18324 13287 590,'0'0'20,"0"0"135,0 0-59,0 0-42,0 0-26,98-34-3,-63 35-13,4 3-5,3-2-5,-3-2-2,-4 0 0,-5-2-2,-11-8 1,-6 1 0,-3 0 1,-6 4 4,-3 2-1,-1 3 34,0 0-16,-3 24-12,-12 10 36,0 7-14,-1 5-22,2-1 1,3-4-10,3-3 0,7-4-4,1-5-62,0-6-35,17-4-156,6-7-301</inkml:trace>
  <inkml:trace contextRef="#ctx0" brushRef="#br0" timeOffset="779278.0869">19096 13298 31,'0'0'897,"0"0"-897,0 0 5,0 0-2,0 0 15,0 0-12,-76 91-2,46-69-1,5-5-3,3-3 0,3-4 2,6-4-2,6-1 1,2 0 3,5 0 5,0 4-6,2-1 3,18 2-1,9-2-4,10-1-2,3 0-38,1-1-98,-1 1-221</inkml:trace>
  <inkml:trace contextRef="#ctx0" brushRef="#br0" timeOffset="779492.8108">19025 13798 882,'0'0'23,"0"0"-21,0 0-2,106-15-138,-51-2-576</inkml:trace>
  <inkml:trace contextRef="#ctx0" brushRef="#br0" timeOffset="780253.6808">19907 13416 589,'0'0'41,"0"0"-25,0 0-11,0 0 91,0 0-21,-9 110-44,-4-64-21,-3-1 2,0-1-12,-2-1-2,3-3-52,2-11-127,7-6-25</inkml:trace>
  <inkml:trace contextRef="#ctx0" brushRef="#br0" timeOffset="780592.6567">20147 13323 780,'0'0'29,"0"0"-27,0 0 56,-33 96-26,15-45 4,3 0-12,8-1-14,7-8 1,0-8-10,13-6 5,11-9-6,3-9 2,1-8-4,-1-2 0,-3-7 2,-6-12-5,-9-2 4,-9 2 0,-6 2 1,-24 5-1,-12 6-1,-7 6-3,-2 0-20,3 12-66,13 6-197,15 5-202</inkml:trace>
  <inkml:trace contextRef="#ctx0" brushRef="#br0" timeOffset="782608.5327">20235 13544 554,'0'0'56,"0"0"49,0 0-24,0 0-7,0 0-28,0 0-27,-3-29 6,-3 36-24,-4 12 15,-1 5 14,3 1-15,4 2 4,4-1-7,0 0-6,7-1 6,16 1-10,5-3-1,2-2 4,-1-3-4,-4-1 4,-9-3-5,-10-2 0,-6-3 4,-4 0-4,-26-2 6,-16-2 1,-8-3-7,-4-2-11,5 0-38,15 0-24,17-6-42,18-9-140,3-8-193</inkml:trace>
  <inkml:trace contextRef="#ctx0" brushRef="#br0" timeOffset="782747.0761">20299 13450 800,'0'0'34,"0"0"-9,0 0-4,121-87-18,-62 71-3,13 5-56,9 4-265,0 4-72</inkml:trace>
  <inkml:trace contextRef="#ctx0" brushRef="#br0" timeOffset="783098.2794">21146 13347 903,'0'0'14,"0"0"30,0 0-26,0 0 5,0 0-6,48 102-10,-21-53-2,3-2-5,-3-3-3,-2-6-35,-4-8-82,-3-8-174,-1-10-201</inkml:trace>
  <inkml:trace contextRef="#ctx0" brushRef="#br0" timeOffset="783245.4946">21409 13386 855,'0'0'27,"0"0"62,0 0-44,-131 53 15,63 10-14,-9 12-43,1 6-3,1-2-104,7-1-229</inkml:trace>
  <inkml:trace contextRef="#ctx0" brushRef="#br0" timeOffset="786501.4543">12011 4840 222,'0'0'6,"0"0"58,0 0-9,0 0 5,0 0 31,85-55-30,-76 51-21,-3 2 0,-3 2-15,0 0 5,-3 9-5,0 14 17,0 19 0,-6 21-1,-24 30 21,-15 27-8,-17 21-45,-14 13 11,-6-3-15,1-4-4,12-15-1,14-19 2,18-23-2,13-27 0,14-27-7,10-20-35,4-16-123,20-23-152</inkml:trace>
  <inkml:trace contextRef="#ctx0" brushRef="#br0" timeOffset="787123.4695">10012 5753 773,'0'0'4,"0"0"29,0 0 76,0 0-43,0 0-31,-40-112-25,40 66-10,0-5 2,1-2-2,-1-4 2,0-1-2,0-2 0,-9 4-5,-1 11 0,1 15-3,3 16-10,1 10-7,-2 4-20,1 6-39,-3 14-31,-3 7-28,0-1-33,0 1-72</inkml:trace>
  <inkml:trace contextRef="#ctx0" brushRef="#br0" timeOffset="787339.5854">9800 5358 101,'0'0'127,"0"0"-46,0 0-6,0 0 42,0 0-11,0 0 26,-78 15-50,86-46-67,16-12-13,12-14-2,6-7 0,1-5 0,-6 0 6,-7 10 29,-12 14-7,-3 21-16,-6 24-2,4 12-9,7 42 2,5 22 6,6 19 6,5 5-15,4-1 0,11-8-61,4-10-198</inkml:trace>
  <inkml:trace contextRef="#ctx0" brushRef="#br0" timeOffset="787986.9586">9745 6459 822,'0'0'0,"0"0"0,0 0 17,116 2 17,-62 23 2,7 10-12,-6 4-1,-5 5 4,-10-1-23,-16-3 0,-8-6 8,-11-8-6,-5-9 15,-5-7 1,-17-10-12,-6-2 0,2-27-10,8-14 0,15-15-12,3-17-19,28-11-14,20-6-9,12 9-95,6 12-208</inkml:trace>
  <inkml:trace contextRef="#ctx0" brushRef="#br0" timeOffset="790280.7006">10950 9268 1109,'0'0'0,"0"0"-10,0 0 1,0 0 9,0 0-1,0 0-3,-34-14-79,57 8 14,8-4-99,13-3-137</inkml:trace>
  <inkml:trace contextRef="#ctx0" brushRef="#br0" timeOffset="790702.5874">16045 9274 450,'0'0'523,"0"0"-521,0 0-4,0 0 4,0 0-2,0 0 6,-6-13-6,6 13-1,0 0-2,0 0-27,0 0-33,0 0-89,0 0-67,0 0-94</inkml:trace>
  <inkml:trace contextRef="#ctx0" brushRef="#br0" timeOffset="792486.8443">30440 10156 791,'0'0'52,"0"0"-2,0 0 31,0 0-14,0 0-17,0 0 7,0 0-15,33 60-1,-2-60-4,21-14-7,32-21-8,29-16-22,24-14 0,15-11-1,-2-7-37,-18 1-18,-26 10 13,-36 20-7,-34 23-13,-25 19 24,-11 10-54,-5 13-123,-20 13-29</inkml:trace>
  <inkml:trace contextRef="#ctx0" brushRef="#br0" timeOffset="797686.5911">9978 9901 261,'0'0'54,"0"0"3,0 0 39,0 0-23,0 0-10,0 0 2,0 0 15,0-1-4,0 1-33,0 0-8,0 0-12,0 0-14,0 0 3,0 0-10,0-1 2,3-1 2,11-1-5,5-1-1,3 1 0,3-1 1,2 2 1,0-1-2,0 1 0,-3 2 0,-8 0 0,-10 0 0,-3 0 0,-3 0 3,0 0-2,0 14 3,0 10 4,-8 7 30,-3 3-26,0 0 4,5 0-9,-4-3-7,7-3 4,-2-4-4,2-1-4,2-7-15,1-2-55,0-2-34,0-4-144,1-2-116</inkml:trace>
  <inkml:trace contextRef="#ctx0" brushRef="#br0" timeOffset="798005.4802">10721 9849 482,'0'0'17,"0"0"19,0 0 33,0 0-16,0 0-25,0 0 39,9 78-16,-8-41-37,2-4-12,-3 0-2,0-5-24,0-5-52,0-5-84,-10-4-103</inkml:trace>
  <inkml:trace contextRef="#ctx0" brushRef="#br0" timeOffset="798173.9804">10609 10007 323,'0'0'260,"0"0"-257,0 0-3,0 0 0,88 0 0,-51-3-4,-1-2-47,-2-4-150</inkml:trace>
  <inkml:trace contextRef="#ctx0" brushRef="#br0" timeOffset="798560.2414">10970 9776 458,'0'0'31,"0"0"-14,0 0 35,0 0-25,0 0-23,0 0 0,27-11-4,-8 11 0,1 0 1,3-2-1,3-1-2,-3 2-9,-3-1 6,-5 2 4,-8 5 1,-7 18 0,0 9 13,-4 7 16,-14 4 13,0 0-38,0-2-4,3-4-21,2-3-27,7-5-27,3-5-66,3-4-119</inkml:trace>
  <inkml:trace contextRef="#ctx0" brushRef="#br0" timeOffset="841723.016">17921 11620 526,'0'0'376,"0"0"-367,0 0-4,0 0 46,0 0 1,94-28-24,-61 28 3,6 0-31,6 0-8,5 8-76,1 1-116,-5 0-173</inkml:trace>
  <inkml:trace contextRef="#ctx0" brushRef="#br0" timeOffset="842702.9591">22430 12221 243,'0'0'164,"0"0"-11,0 0 39,0 0-41,-65-74-50,65 55-22,0 1-7,12-1-25,15 6-12,13 4-4,10 8-20,11 1-5,3 18 8,3 16-11,-10 11 7,-11 7-10,-16 6 2,-17 0 1,-13-5-3,-12-3 0,-28-11 0,-15-5 1,-8-7 3,-4-9-4,4-5 1,7-7 2,13-6-3,13 0 0,13-20 9,13-7-6,4-1 1,19 4-4,26 10 0,11 9-6,9 5 6,3 6 0,1 11-1,-3 5 4,-5-1-8,-9-3 1,-9-4-54,-6-7-68,-5-7-89,-2 0-340</inkml:trace>
  <inkml:trace contextRef="#ctx0" brushRef="#br0" timeOffset="843032.811">23665 12161 938,'0'0'16,"0"0"37,0 0 55,0 0-48,0 0-38,0 0 7,70 57 18,-34-24-30,3 1-11,-2 1 5,-6 0-7,-7 2-4,-8-3 5,-10 0-4,-6-6 3,0-2-3,-11-5-1,-14-8 0,-4-4 6,-7-8-12,-3-1-1,2-10-43,4-13-61,6-10-72,12-8-164</inkml:trace>
  <inkml:trace contextRef="#ctx0" brushRef="#br0" timeOffset="843160.0583">23703 12114 831,'0'0'104,"0"0"2,50-83 21,-25 63-55,10 2-47,6 2-25,6 5 0,5 2-26,-9 8-129,-7 1-165</inkml:trace>
  <inkml:trace contextRef="#ctx0" brushRef="#br0" timeOffset="843593.5966">24682 12110 482,'0'0'155,"0"0"-14,0 0 22,0 0-52,0 0-1,0 0-25,-28-45-22,35 45-25,23 0-27,15 0 5,10 0-10,2 0-4,-2 0 1,-7 0-3,-8 0 0,-7-4-6,-12-3 2,-8 2 4,-10 2-2,-3 3 5,0 0 4,0 3-7,-15 24 0,-7 14 9,-4 14 1,1 6-5,7 1-5,6-3 5,8-4-12,4-7 7,0-8-52,1-9-42,13-9-194,5-12-471</inkml:trace>
  <inkml:trace contextRef="#ctx0" brushRef="#br0" timeOffset="844274.7661">25895 12152 287,'0'0'888,"0"0"-771,0 0 0,0 0-45,0 0-35,0 0 11,-19-34-25,10 27 4,3 0 7,4 3-7,2 2 3,0 1-5,0 1-5,0 0 9,0 0-14,0 0-12,3 0 6,-1 0-8,1 0 2,0 0-3,-2 0-2,2 0-2,-1 1 4,-2 1-9,1-2 8,-1 1 1,0-1-3,0 3-4,-3 0-3,-9 0 8,-1-2-17,1 2 5,3-3 5,3 1-8,5-1 0,-1 0 2,2 0-7,0 0 18,0 0-21,0 0 7,0 0 7,0 0-4,0 0 0,0 0 5,0 0 1,0 0 5,0 0 4,0 0-1,3-7 1,4 0 2,-4-1-1,2 0-1,-2 3 1,0 3 1,2 2-2,2 0 0,-3 9 4,4 18-4,-5 13 0,0 6 0,-3 4 5,0 0-2,0-2-3,0-4-6,0-7 6,3-8-48,7-7-38,1-12-90,4-10-183,6 0-439</inkml:trace>
  <inkml:trace contextRef="#ctx0" brushRef="#br0" timeOffset="844617.1492">26293 12141 853,'0'0'95,"0"0"28,0 0 10,0 0-54,0 0-46,0 0-5,50 59 26,-50-18-19,-5-2-7,4 0-8,1-7-17,0-8 10,15-6-13,3-9 0,6-9 6,4 0-6,5-23 0,1-9-3,-4-8-1,-8-3-1,-11-7-5,-11 4 9,-2 5-2,-23 8-5,-9 12 8,-7 12-13,-3 7-19,0 2 15,7 4-40,7 15-22,12 3-78,17 2-87,1 2-339</inkml:trace>
  <inkml:trace contextRef="#ctx0" brushRef="#br0" timeOffset="844900.9675">27314 12128 1150,'0'0'14,"0"0"35,0 0 51,0 0-83,0 0-11,0 0 6,-5 100-12,-9-46 9,0 0-7,1-7 3,5-5-2,2-9-3,5-7-16,1-9-31,0-7-108,10-7-125,16-3-540</inkml:trace>
  <inkml:trace contextRef="#ctx0" brushRef="#br0" timeOffset="845245.6274">27657 12135 943,'0'0'107,"0"0"38,0 0-67,0 0-45,0 0-16,-31 76 8,13-32 2,8 1-20,7-4 11,3-4-13,3-9-4,17-8 5,6-9-6,-2-8-1,6-3-1,-2-3-36,-1-13 27,-5-3 3,-5 5 6,-7 5 0,-6 6 3,-2 3-1,-2 9 9,0 17-4,-6 3 5,-4 5-4,2 0-2,4-5-8,2-3 3,2-5-36,2-4-109,18-4-271</inkml:trace>
  <inkml:trace contextRef="#ctx0" brushRef="#br0" timeOffset="845791.2023">28648 12295 924,'0'0'86,"0"0"7,0 0 69,0 0-89,0 0-2,0 0-27,25-26-18,-25 23 12,-1 2-9,1 1-3,0 0-1,0 0-5,0 0 5,0 0-18,0 0 0,0-1 12,0-1-19,0 1 6,0 1-6,0-1 4,0 1-4,0-2 0,0 1 0,0-1-4,0 2 4,0-1-2,0 1 0,0-1-18,0-1 19,0 1-14,0-1-4,0 2 16,0 0-8,0 0 4,0 0 0,0 17 4,0 15 0,0 14 3,0 7 0,-5 1 3,4 1-3,1-2 0,0-3-1,7-5-9,7-7-10,4-10-40,4-9-32,6-15-60,6-4-127,7-3-197</inkml:trace>
  <inkml:trace contextRef="#ctx0" brushRef="#br0" timeOffset="846181.8399">29289 12541 512,'0'0'191,"0"0"-43,0 0-32,90-94-28,-83 62-16,-5-4-21,-2 3 2,-9 3-6,-18 7-10,-9 6 2,-6 12-6,-4 5 0,-3 1 1,6 23-27,5 6-1,12 4-6,12-1 4,14-3 2,0-3-6,21-7 0,12-9-1,7-5-3,-1-6-4,-2 0-8,-2-7 1,-7-8 14,-3 1-7,-8 2 8,-4 5 2,-7 4-1,-4 3-1,-2 7 0,0 17 0,-13 7 14,-4 6-14,0 1 3,1 0-5,5-2 2,5-2-1,4-7-19,2-7-66,0-6-85,13-8-210</inkml:trace>
  <inkml:trace contextRef="#ctx0" brushRef="#br0" timeOffset="846925.751">30075 12451 1060,'0'0'168,"0"0"-92,0 0 27,0 0-47,0 0-11,0 0-21,-11-55-5,-6 50 3,2 2-6,6 1 8,6 2-10,3 0-9,0 0 20,0 0-14,0 0-5,0 0 8,3 0-10,-1 0 6,2 0-10,-1 0 2,2 0-2,-2 0 0,1 0 0,-2 0-4,-1 2 8,-1-1-8,0-1 4,0 2 0,0-2-5,2 1 5,-2 2-1,0 0-3,0-2 5,0 1-2,0-1-7,0-1-2,0 0 5,0 0-5,0 0-2,0 0 6,1 0-6,-1 0 10,2 0-9,-1 0-2,4 0 10,1 0-10,0 0-1,2-3 12,-1-1-1,-3 0-3,1 1 5,-2 0 1,1-1-2,0-1 2,2 0 0,0-1-2,2-1 5,1 0-2,1 0-1,-4 0 0,-1 3-1,-2 3 1,-3 1 0,0 0 2,0 8 1,0 20 0,0 12-3,0 7 0,0 2 10,0 0-10,0-1 0,0-3-1,0-7 5,0-7-8,-2-8-2,2-9-22,0-7-19,0-7-73,13 0-24,10-13-148,10-14-268</inkml:trace>
  <inkml:trace contextRef="#ctx0" brushRef="#br0" timeOffset="847286.6113">30605 12326 729,'0'0'119,"0"0"2,0 0-11,0 0-18,0 0-53,0 0-23,-6 42 35,-15 3-14,-2 6-8,0-1-4,7-1-16,7-3 7,5-2-11,4-6-5,5-8 8,16-9-7,8-10-1,7-6 0,5-5-25,-2-5 17,-3-13-8,-9-5 14,-14 0-7,-13 0 10,-3 4-1,-33 7 0,-12 5 2,-7 7-3,-1 0 1,7 4 0,11 13-9,11 1-45,15 1-128,12-2-63,8-2-416</inkml:trace>
  <inkml:trace contextRef="#ctx0" brushRef="#br0" timeOffset="847736.5445">31026 12435 503,'0'0'213,"0"0"-84,0 0-13,0 0-10,0 0-18,90-40-22,-67 38-17,4 2-24,3 0 9,4 0-34,2 10 1,-1 8 8,-7 2-9,-7 4-3,-14 3 3,-7 3 0,-3 4-1,-20 1 1,-10 4 0,-6 0 2,0-4 2,0-6-3,8-4 10,10-7-5,6-4 14,11-4-16,4-5-4,0 1 14,13-2-9,17-2 4,13-2-9,15 0-45,8-9-3,3-9-99,-2-4-89,-7-1-253</inkml:trace>
  <inkml:trace contextRef="#ctx0" brushRef="#br0" timeOffset="848003.9386">31886 12354 857,'0'0'27,"0"0"56,0 0 32,0 0-50,0 0-34,0 0 2,7 86 2,-7-34-12,-2 3-20,-6 1 7,0-5-10,2-5-1,1-8 1,4-10-66,1-10-82,0-6-75,0-8-355</inkml:trace>
  <inkml:trace contextRef="#ctx0" brushRef="#br0" timeOffset="848828.1283">32582 12470 1078,'0'0'73,"0"0"24,0 0-18,0 0-41,0 0-7,0 0-9,3-13-5,-1 13 0,-2 0 10,3 0-13,-2 0-3,1 0 11,1 0-8,-2 0 3,3 0-1,-2 0-3,1 0 10,0 0-16,1 0-5,1 0 11,0 0-10,-1 0 1,0 0-4,-1 0 1,-1 0-7,-1 0 6,-1 0 0,2 1-5,-1 1 4,-1 0 1,2 1 0,-1 2 0,1-1-10,1 0 10,-2-2-5,-1-1 1,2-1-1,-2 0 4,0 1-6,0-1 3,0 0-3,0 0 7,1 2-6,-1-2 3,2 0-6,-2 0 8,0 0-1,0 0 2,0 0 0,0 0 0,0 0 0,1 0 0,5 0 0,6 0 3,12-2-3,12-2-3,9 3-4,10 1 7,0 3 0,-3 14-2,-13 5 2,-15 2 0,-15 1-1,-9 4-3,-5 2 0,-23 3 4,-10 1-1,-6-3-2,1-5 6,0-5-4,10-6 1,10-3 0,7-3 2,8-3-2,8-3 0,0 0-3,6 1 6,27 0-4,19 0 1,14-4-23,9-1 3,5 0-52,-4 0-43,2-1-94,-5-8-70,-6 0-367</inkml:trace>
  <inkml:trace contextRef="#ctx0" brushRef="#br0" timeOffset="849638.4529">33522 12509 755,'0'0'99,"0"0"-27,0 0 28,0 0 19,0 0-51,0 0-23,3-22-3,-3 22-16,0 0-3,-4 1-14,-7 12 1,-1 4 20,-1 2-14,1 7 8,6 7-8,6 7-15,0 8 8,9-1-5,16-5 0,3-11-4,5-10-1,-1-9-2,-3-10-15,3-2-17,-1-2 1,0-16 20,-4-4-2,-9-4 13,-4-3 2,-7-1 1,-2 4 2,-4 3 1,-1 5 16,0 6-6,0 5 8,0 3 4,0 3-20,0-1 6,0 1-6,-1 1-4,-1 0 9,2 0-10,0 0 1,0 0 0,0 0 0,0 0-1,0 0 0,0 0 1,0 0 5,0 0-5,0 0-1,0 0 4,0 0-2,0 0-2,0 0 0,0 0 4,0 0-5,0 0 1,0 0 0,0 0-3,0 0 3,0 0-2,0 0 1,0 0 1,0 0-3,0 0 4,0 0-1,0 0 0,0 0 3,0 0-4,0 0 1,0 0 0,0 0-1,0 0 1,0 0 0,0 0 1,0 0-1,0 0-10,0 0 8,0 0-11,0 0 9,0 0-4,0 0 8,0 0-1,0 0-3,0 0 3,0 0-6,0 0-17,0 0-2,0 0-29,0 0-62,2-2-92,1 0-144</inkml:trace>
  <inkml:trace contextRef="#ctx0" brushRef="#br0" timeOffset="854582.8591">16152 11301 163</inkml:trace>
  <inkml:trace contextRef="#ctx0" brushRef="#br0" timeOffset="859282.5301">32295 12693 42,'0'0'336,"0"0"-287,0 0 11,0 0 0,0 0-44,0 0-16,0 0 2,0-16-2,0 16 1,0 0-1,0 0 3,0 0 0,0 0 35,0 0 15,0 0 1,0 0 4,0 0-5,0 0 8,0 0-7,2-1-10,1-2 14,-1-1-17,-1-2 5,-1 2-2,2 1-11,-2 1-2,0 1-13,0 1-4,0 0 4,0 16-15,0 23 5,-6 19 27,-6 7-13,1 2 4,4-3-17,1-10 2,0-8-6,2-8-5,0-10-8,4-13-40,0-11-54,15-4-158,23-10-457</inkml:trace>
  <inkml:trace contextRef="#ctx0" brushRef="#br0" timeOffset="860288.6789">33733 12951 276,'0'0'303,"0"0"-264,0 0 53,0 0-16,0 0-50,0 0-17,3 42 0,16-35-2,3-4-7,2-3-18,-6 0-16,-2-13-26,-8-8 1,-7-4 7,-1-5 51,-4 0 1,-17-2 47,-6 2 7,-3 6-7,2 6 1,2 10 8,1 5-15,1 3-1,5 0-16,4 13-15,7 3 4,3 3-7,5-4-6,0 1 10,0-6-10,19-4 0,2-6-7,3 0-28,0-10-40,-2-15-10,-4-4 19,-8-6 49,-7-5 17,-3-1 11,-4 7 49,-17 9-12,-6 9-2,-1 14 11,-3 2-22,-2 1-13,6 20 1,4 4-6,10 8-2,12 1-7,1-3-3,7-1-4,18-8 1,5-5-4,6-9 0,-1-8-30,1 0-10,-6-18-13,-10-9 5,-5-6 22,-12-4 23,-3 2 5,-2 9 5,-17 12 22,-5 11 17,-3 3-7,-5 11 5,3 14-12,2 3-11,8 1 6,11 3-16,8-6-4,0-1-5,14-5 1,8-5-1,5-11-8,6-4-63,-1 0-4,-2-19-7,-4-8 41,-13-7 21,-11-8 20,-2 3 20,-5 6 30,-13 13 0,-6 16-5,-1 4-22,-3 19-9,-1 19-6,6 5-8,7 6-17,16-4-147,0-7-350</inkml:trace>
  <inkml:trace contextRef="#ctx0" brushRef="#br0" timeOffset="863174.5624">26073 11778 368,'0'0'0,"0"0"-80,0 0 60,-54-99 19,51 73 2,1 6-3,-2 10-1,-3 10-53,-4 0-34</inkml:trace>
  <inkml:trace contextRef="#ctx0" brushRef="#br0" timeOffset="864487.4011">31770 13564 608,'0'0'101,"0"0"55,0 0-58,0 0-22,0 0-44,0 0 9,-8 90 16,3-35-9,-2 4-27,-1-2-3,-4-6-11,2-4-7,1-12 0,-1-6-3,5-8-32,3-10-47,2-4-51,0-7-127,2 0-293</inkml:trace>
  <inkml:trace contextRef="#ctx0" brushRef="#br0" timeOffset="864770.7528">31932 13720 695,'0'0'70,"0"0"25,0 0-4,0 0-41,0 0-27,23 99-4,6-63-3,3 3-10,1-4-5,-3-4 1,-7-6-2,-8-5 0,-8-4 2,-7-4-2,0-2 2,-3-3 8,-19-3 10,-13-4 0,-5 0-13,-9 0-7,4-14-29,6-3-36,11-2-64,12-1-330</inkml:trace>
  <inkml:trace contextRef="#ctx0" brushRef="#br0" timeOffset="864920.3982">31993 13672 897,'0'0'33,"0"0"-3,124 0-11,-63 5-19,1 4-9,-5 1-163,-12-2-347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08:46:43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4374 2966 833,'0'0'129,"0"0"0,0 0-29,0 0-30,0 0-35,0 0-35,-45 11 1,45 46-1,0 15 7,0 11-7,0 3 2,0-3 4,0-7-5,0-11-1,-4-12 5,-4-16-3,-2-12-2,2-14 2,0-11-1,0 0 1,-3-9 7,0-12-9,3-1-5,8-1-7,0 3 2,13 7 10,16 5 5,11 4-5,2 4 0,10 0 2,-5 0 2,-6 0-4,-2 0-14,-3 0-40,-5 0-105,-4-5-84,-2-8-205</inkml:trace>
  <inkml:trace contextRef="#ctx0" brushRef="#br0" timeOffset="277.2549">4804 3307 585,'0'0'267,"0"0"-233,0 0 49,7 87 16,3-50-64,4-1-7,4-7-16,0-6-8,1-7-4,-1-9-10,0-7-26,-3-6-22,0-18 16,-6-8 16,-3-9 26,-6-7 23,0-6 13,0 3 33,-8 10-3,-8 16-35,-11 18-31,-6 7-4,-5 21 3,2 21-107,9 7-109,18 3-309</inkml:trace>
  <inkml:trace contextRef="#ctx0" brushRef="#br0" timeOffset="897.1171">5500 3241 496,'0'0'280,"0"0"-179,0 0 25,0 0-7,-104-68-46,77 68-35,-6 17-15,-1 17-4,3 11-5,7 9-7,12 0-6,12-2-1,0-7-2,19-7-8,17-11-11,12-10-17,13-11-42,7-6-70,-2-15-54,0-15-122,-10-5 85</inkml:trace>
  <inkml:trace contextRef="#ctx0" brushRef="#br0" timeOffset="1545.4484">5778 3305 123,'0'0'214,"0"0"-2,9-89 32,-21 78-78,-17 11-11,-9 0-120,-1 16 7,0 18 1,6 10-19,8 5-16,14 3-7,10-5-1,1-7 0,9-11-4,16-9-7,2-9 5,-1-11-8,-4 0-27,0-12-3,-8-14-14,-4-6 3,-7-8 24,2-3 3,-5 1 10,0 7 15,0 13 3,0 11 9,0 11 17,0 2-11,3 24-6,3 7 30,1 6-9,6 0-12,3-6-9,3-9-6,3-11-3,8-10-52,3-3-31,1-19-12,-1-17 73,-6-7-142,-11-7 8,-11-3 156,-5-7 32,0 4 61,-3 5 53,-6 14-6,3 17-39,0 16-36,3 4-20,-3 23-41,3 15-4,0 13 10,3 2-8,0 1 1,3-3 0,3-3-3,-2-7 1,-2-8-1,-2-10 0,0-9-8,0-8-7,0-6-22,0-6 7,4-17-10,4-13-2,-1-7 18,5-4 22,3 2 2,9 8 3,15 11-1,5 15 8,1 11 7,-6 10 8,-9 23 2,-11 9-20,-10 5 4,-9-1-9,0-5-2,-4-7-65,-8-10-78,0-9-326</inkml:trace>
  <inkml:trace contextRef="#ctx0" brushRef="#br0" timeOffset="1787.1026">6254 3055 714,'0'0'77,"0"0"4,0 0 17,0 0-44,0 0-11,-19 77-6,-3-68-13,2-8-12,6-1-12,7-3-1,7-15-15,0-6-2,0 0-13,15 1 0,3 7-30,1 9-176,2 5-508</inkml:trace>
  <inkml:trace contextRef="#ctx0" brushRef="#br0" timeOffset="2102.526">6451 3303 881,'0'0'172,"0"0"-159,0 0 8,0 0 29,4 78-3,4-50-18,2-4-4,5-4-16,0-7-1,7-11-8,2-2-3,-3-1-2,-3-22-17,1-7 2,-7-4 11,-7-6 9,-5-1 7,0 4 2,-14 9 13,-8 13-12,-2 13-7,-3 2-6,2 25-13,4 9-55,6 4-57,9-2-62,6-8-370</inkml:trace>
  <inkml:trace contextRef="#ctx0" brushRef="#br0" timeOffset="2616.826">6737 3271 220,'0'0'712,"0"0"-708,0 0 34,0 0 25,0 84-15,0-57-14,0-4-8,0-8-11,0-6-9,0-7-4,2-2 2,4-4 1,3-17 6,2-10 6,3-9-15,1-4-1,1-8 3,2 6-1,-3 8 6,-2 17-2,-5 17-5,-2 4-2,-3 28-26,0 12 22,-1 8 4,1 2 6,5-5-1,3-5-4,1-12-1,6-10 0,-1-11-5,0-7-1,2-5 6,1-19 2,-1-7-1,0-8 0,-5-4-1,1-4 1,-9 2 11,-3 10-1,-3 12-7,0 15-3,0 8-2,4 14-6,4 18-7,2 11 13,1 2-8,-7 1-4,-4 0 12,0-7-4,-3-2 2,-18-9-73,-5-10 39,-2-5-324</inkml:trace>
  <inkml:trace contextRef="#ctx0" brushRef="#br0" timeOffset="3537.0054">1723 1040 931,'0'0'89,"0"0"-37,0 0-8,-76 94 0,59-39-13,8 7-7,9 2-6,8-2-8,23-7-9,8-7-2,19-16 1,3-17-5,-1-15 5,-5-13-2,-13-34 6,-3-14-4,-8-15 4,-4-8 6,-8-7 1,-14-2-5,-5-1-2,-21 10-6,-15 20 3,-10 21-1,-9 29 3,-8 14-3,0 20 8,5 18-5,16 8-3,15 8-3,19 1-5,8-1-7,2-6-15,24-7 5,7-7-17,16-10 14,6-10-6,3-10 21,0-4 5,-5 0-1,2 1 9,-6 13 2,-13 16 6,-9 17-7,-20 16 16,-7 13-1,0 8-1,-6-7-4,-1-11-6,7-12-5,0-16-22,12-11-127,16-14-227</inkml:trace>
  <inkml:trace contextRef="#ctx0" brushRef="#br0" timeOffset="3747.012">2673 880 1168,'0'0'64,"0"0"-49,0 0-10,11 109-2,14-34 6,5 6-4,-11 7-5,-8 2-27,-11 2-118,0 0-203</inkml:trace>
  <inkml:trace contextRef="#ctx0" brushRef="#br0" timeOffset="4020.1258">1748 2128 1015,'0'0'69,"0"0"-62,0 0 42,0 0-41,105-6 4,-8-17-3,22-9-3,15-6-5,5 0 1,-6 1-2,-18 7-1,-32 11-194,-35 8-58,-30 9-194</inkml:trace>
  <inkml:trace contextRef="#ctx0" brushRef="#br0" timeOffset="4238.2206">1900 2335 664,'0'0'82,"0"0"-67,0 0 71,0 0-40,0 0-36,0 0-2,152 11 17,-50-53-20,14-7-5,2-4 0,-6 6-1,-13 4-1,-20 9-271,-20 6-335</inkml:trace>
  <inkml:trace contextRef="#ctx0" brushRef="#br0" timeOffset="5333.111">7852 3419 883,'0'0'165,"0"0"-64,0 0-42,0 0-41,0 0-18,0 0-2,67 0 2,-15-3 0,3-4-143,-5 3-275</inkml:trace>
  <inkml:trace contextRef="#ctx0" brushRef="#br0" timeOffset="5647.143">7886 3269 739,'0'0'211,"0"0"-116,0 0-6,0 0-61,0 0-26,0 0-4,79-15-72,-22 6-155,10 1-489</inkml:trace>
  <inkml:trace contextRef="#ctx0" brushRef="#br0" timeOffset="6858.7941">9482 2939 608,'0'0'141,"0"0"-9,0 0 12,0 0-36,0 0-22,0 0-41,-17-30-7,17 52-29,0 21-6,0 20 12,0 10 8,0-1 1,0-8-9,0-7-11,4-12-1,5-11-3,1-11-6,5-16-64,0-7-151,6-25-552</inkml:trace>
  <inkml:trace contextRef="#ctx0" brushRef="#br0" timeOffset="7721.9365">10082 2914 222,'0'0'300,"0"0"-158,0 0 13,0 0-44,0 0-45,0 0-24,7-2-22,-5 2 5,-1 0-3,1 0 1,-1 0 6,-1 0-3,0 0 1,0 0 2,0 0-4,0-3-7,0-1-4,-6-3-11,-4-2 1,1 2-2,3-1 7,2 1 0,2 2 6,2-1-9,0 0-6,11-1 6,15 0 0,13 3-6,10 4 6,4 0-6,7 0 0,-4 8 1,-4 2 0,-8-3-1,-10-4-1,-6-3-13,-11 0-4,-7-5-10,-8-12 17,-2-6-2,0-1 8,-5 0 5,-4 1 7,-1 8 2,5 5 8,2 5 8,0 5-13,-1 13-12,-2 22 0,1 13 4,0 15 0,3 5-1,-1 1-3,-1 0-5,-1-6-45,-1-5-115,0-9-321</inkml:trace>
  <inkml:trace contextRef="#ctx0" brushRef="#br0" timeOffset="12741.1684">11831 2788 511,'0'0'320,"0"0"-259,0 0 59,0 0-14,0 0-35,0 0-23,0 0-17,-18-55-22,7 88-5,2 16 4,2 17 15,2 6-4,5 0-12,5-7 7,19-11-13,11-13-1,6-13-4,-1-14 4,0-13-1,-4-1-18,-6-22-1,-6-11-3,-6-6-1,-9-2 8,-9 3 16,0 6-2,-21 12 1,-22 11 1,-10 9 4,-6 10 0,5 17-4,14 4-9,17 1-35,20-2-157,3-8-243</inkml:trace>
  <inkml:trace contextRef="#ctx0" brushRef="#br0" timeOffset="13297.2374">13075 2774 482,'0'0'197,"0"0"-40,6-74 0,-6 47-54,-5-2-34,-12 6-21,-3 7-29,-1 5-12,-3 9-7,-4 2 4,-2 6-9,-1 17 8,1 7-3,2 4 0,4 0 0,12 1-1,9-4-2,3-1-3,15 0 3,19-2 1,9-2 2,4 1 5,0 0-4,-5-2-2,-2 1 3,-10 0-4,-10-3-7,-13 1 6,-7-2-1,-1-1-2,-22-3 6,-10-4 6,-5-4 17,-3-4-5,7-6 3,7 0-5,11-9 2,10-16-7,6-15-11,15-12 0,14-9 3,9-4-3,7 4-38,10 4-67,5 12-183</inkml:trace>
  <inkml:trace contextRef="#ctx0" brushRef="#br0" timeOffset="14907.1186">4083 5121 577,'0'0'219,"0"0"-138,0 0 35,0 0-25,0 0-38,0 0-36,-27 33-16,27 21 2,0 11 14,0 4 12,0-5-3,0-6-4,0-11-7,0-10 3,0-13-8,0-11-4,0-10-2,0-3 1,0-18-1,0-20-4,0-10-1,0-13-9,0-7 5,0-4-8,0 3 7,0 9-6,0 17-9,0 19 16,0 12 0,0 12-3,11 3 1,2 23-1,8 9 7,1 6 2,-1 0 6,2-5-5,-1-6 7,3-7-7,-1-10 4,4-7-6,0-6 0,0-1-3,0-20-14,-4-9-46,-6-6 1,-9-5-1,-5-5 28,-4 4 20,0 7 15,0 12 2,-3 15 7,0 8 30,-1 14 0,1 24-30,1 14-1,2 12 18,0-1-9,0-2-5,12-9-4,6-11-2,2-11-4,2-13-2,0-10-5,-2-7-11,4-3-26,-1-20-5,0-9 31,-5-6-37,-9-5 2,-2-2 13,-4 7-16,0 9 40,-3 16 14,0 13 17,0 6 38,0 24-19,0 14 20,0 5 12,0 0-26,0-10-16,0-8-13,12-9-8,4-11-5,1-11 0,5 0 0,-1-13 9,-3-15-3,0-6 7,-9-7-13,-6-6 0,-3-2-10,-3 0 9,-14 8 0,-5 12 1,-2 18-1,1 11-3,0 11-13,2 22-12,5 5-15,8-1-91,7-3-232</inkml:trace>
  <inkml:trace contextRef="#ctx0" brushRef="#br0" timeOffset="15200.6826">4932 5200 765,'0'0'262,"0"0"-248,0 0 20,0 0-33,0 0 22,49 104-3,-24-67-10,-5-5 0,-2-3 9,-8-7-11,-5-8 1,-2-6-4,0-8 4,-3 0 1,0-11 10,0-17 13,0-14-32,0-10-2,7-4 0,5 4-51,6 11-63,0 16-43,0 14-188,-3 11-181</inkml:trace>
  <inkml:trace contextRef="#ctx0" brushRef="#br0" timeOffset="15930.9794">5254 5296 261,'0'0'312,"0"0"-201,0 0 53,21 86-77,-15-78-50,3-5-16,0-3 6,2 0-10,0-17-7,1-7-3,0-5-7,-6-4-10,-1-3-5,-5 2-5,0-1-10,-8 7 30,-5 10 5,-1 10 23,-5 8 7,4 0 6,-1 15-39,-1 12 8,7 7 3,4 4 2,3 0-1,3-3-3,0-4-9,15-5 3,9-5-5,1-7-5,9-4 1,5-6-11,10-4-67,8 0 17,9-11-7,-1-10-80,-5-5-33,-11-4 26,-13-2 38,-14 1 121,-13 0 31,-9 3 118,0-1 8,-7 3 18,-14 1-58,0 3-32,-4 6-38,1 7 4,-3 7-27,-1 2-13,2 9-6,-2 18-1,10 11 2,2 8-5,8 8 4,8-3-5,0-6-1,8-8-2,12-13 3,5-12-2,3-11-2,3-1 4,-2-16 9,-1-17-5,-1-8-4,-5-9-16,-1-8-5,-9-5-13,-8-6 16,-4-4 7,0-2 11,-4 10 14,-5 17 32,2 20 0,4 21-2,-2 7-21,5 34-20,0 17-3,0 15 4,0 8-2,0 3-2,0 1-20,8-2-69,8-10-82,6-9-234</inkml:trace>
  <inkml:trace contextRef="#ctx0" brushRef="#br0" timeOffset="16227.1109">6431 5102 414,'0'0'459,"-46"-79"-451,25 47 56,2 7 19,4 10-49,0 11 18,7 4-24,2 12-22,-1 17-6,4 15 1,2 13-1,1 13 9,0 5 1,0 1 0,6-7 3,-1-10 1,-2-9-6,2-13-8,-2-7-2,-3-11-34,0-11-101,0-8-104,-3 0-339</inkml:trace>
  <inkml:trace contextRef="#ctx0" brushRef="#br0" timeOffset="16961.8354">6197 5444 110,'0'0'668,"0"0"-574,0 0 41,0 0-73,0 0-46,0 0 0,87-41 0,-44 24-1,2-6 3,1-4-2,-4-2-8,-11-4-5,-3 0-3,-13 2-29,-7 2-26,-8 7 28,0 5 14,0 7 6,-11 7-2,-1 3 6,2 0 3,1 10-3,6 14-2,3 7 5,0 6 0,0 2 7,0 1 1,6-7 11,3-3 1,1-7-7,-1-8-9,-1-5-1,5-8-3,-1-2-24,0-5-50,-3-13-25,3-7-63,-2-7 41,-2-4 23,-1-2 32,-1 4 56,-1 10 10,-2 11 114,-3 12 64,0 1-57,0 18-61,0 12 19,0 4-2,0-2-17,0-4-35,12-5-9,0-6-7,4-4-1,8-8-2,-3-5 10,3 0-11,-4-7-5,-1-10-14,-3-6-24,-4 0-7,-6 0 0,-3 5 29,-3 8 10,0 10 5,0 0 1,-6 21 20,-3 6 21,3 4-15,6-4-2,0-5-9,1-5-8,13-7-7,10-6 9,4-4-4,3 0 3,1-12 6,-4-9-12,-4-6 0,-3-6-2,-6-5-1,-11-2-4,-4 0 2,-3 6 1,-21 11 2,-7 15-3,-6 8 3,-9 9-2,4 21-19,3 4-96,4 1-133,12-3-369</inkml:trace>
  <inkml:trace contextRef="#ctx0" brushRef="#br0" timeOffset="17517.0722">7182 5167 1003,'0'0'41,"0"0"-32,0 0 21,0 0-17,0 0 12,21 87-4,-9-52-10,-4-7 12,-5-6 1,-1-8 5,-2-7-3,0-5-13,0-2-4,1 0 3,1-17-2,1-8-10,0-9 0,5-6 0,2-3 0,3-1 2,1 6-7,7 9 0,-1 12 3,3 15-2,1 2 4,4 12 0,-1 17 0,-3 5-4,-6 1 2,-6 0 2,-5-5 2,-2-5-2,-4-8-2,-1-6 2,0-6-2,0-5 2,0 0-4,0-15-1,0-10-23,0-10-25,0-11-12,0-5 2,10-1 38,4 9 24,8 12-5,-2 15 6,2 16 1,2 6 13,1 25 44,-2 11-9,-4 8-17,-7 0-23,-8 0-3,-4-5-6,0-10-25,0-9-176,8-14-769</inkml:trace>
  <inkml:trace contextRef="#ctx0" brushRef="#br0" timeOffset="17682.5563">7907 5087 118,'0'0'1039,"0"0"-991,0 0 6,0 0-47,0 0-5,0 0-2,64-10-128,-49 10-176</inkml:trace>
  <inkml:trace contextRef="#ctx0" brushRef="#br0" timeOffset="17817.3444">7886 5309 1026,'0'0'90,"0"0"-25,0 0 11,0 0-63,0 0-13,103-30-163</inkml:trace>
  <inkml:trace contextRef="#ctx0" brushRef="#br0" timeOffset="18997.2012">4465 7131 117,'0'0'697,"0"0"-638,0 0 28,0 0 27,0 0-45,0 0-54,-54 9-8,47 43-4,-2 6 26,-1 1-9,2-7 10,2-9 0,3-11-22,3-15 4,0-11-12,0-6-3,0-7 2,3-24 0,9-15-5,0-11-15,-5-8-5,-1-6 17,-4-1-1,-2 10-2,0 18 10,0 21 2,1 19-2,1 4 2,5 27-1,4 17 1,2 10 17,2 0 5,5-7-12,2-10-4,2-12-3,2-11-2,3-9-2,2-5 3,-3-5-6,1-17-4,-8-9-26,0-5-20,-11-3-30,-7-2 43,-3 5 34,0 10 7,0 12 7,0 14 10,-1 11 13,-4 26-18,2 12 20,3 4 8,0-5-14,8-10-13,11-10-4,2-11-5,0-8-4,9-9 0,1 0 4,2-19-4,1-9-8,-5-6-64,-7-1-2,-9-3 38,-10 7-22,0 8 43,-3 10 15,0 13 7,0 10 22,0 23 5,0 10 38,0 4-11,0-2-30,5-8-3,11-10-17,2-9-6,4-10-1,-2-8 0,-1 0 1,-4-17 2,-3-11 1,-6-6-1,-6-8-7,0-6-2,-3-3 1,-18 2-5,-4 10-2,5 13 7,-2 17-6,8 9-15,0 16 1,0 18 10,8 5-36,2 1-83,4-4-30,0-10-302</inkml:trace>
  <inkml:trace contextRef="#ctx0" brushRef="#br0" timeOffset="19904.9522">5250 7061 553,'0'0'333,"0"0"-280,0 0-5,0 0-48,22 82 22,-4-33 27,-3-2-19,1-8-4,-7-5 10,-1-8-2,-5-11-1,1-10-16,-1-5-12,3 0 2,-1-18 4,2-13-3,3-10-8,-2-9-18,1-4 3,0 2-19,0 10 1,0 12 3,-3 17-30,0 11 30,4 2 13,-1 20 6,0 12 11,3 1 3,-3 0-2,5-5 3,0-6 3,0-6-1,7-7-2,-1-9 4,2 0-6,-2-8-1,1-12-1,-6-6-32,-2-9-23,-5-4 34,-5-1 3,-3-1-10,0 9 10,0 6 17,-11 12 1,-9 11 13,-3 3 6,-2 14-1,4 16-8,3 7 16,11 8 1,7-1-12,0-2-8,3-6-4,16-8-3,4-6-4,8-9 4,12-11-34,2-2 2,7-4 19,0-17-51,1-11-53,-4-5-41,-7-7 20,-11-1-1,-10 2 137,-14 4 2,-7 4 138,0 8 62,-13 6-34,-7 11-50,-2 9-16,1 1-35,-3 12-35,2 17-8,7 16 16,2 9-30,5 7-3,8 0 1,0-11-5,0-10 0,18-15-1,3-12-1,7-13 0,2 0 2,1-26-2,-4-14-10,-3-12-23,-2-11-19,-7-6-2,-7-2 22,-8-4 24,0 2 9,-8 4 14,-5 17 18,1 17 25,6 20-20,3 15-8,3 7-29,-3 29-2,3 17 2,0 10 3,-3 5-3,1 1-4,-2-1-88,4-6-63,0-10-493</inkml:trace>
  <inkml:trace contextRef="#ctx0" brushRef="#br0" timeOffset="20132.194">6679 6929 768,'0'0'382,"0"0"-380,0 0 14,0 0 5,-24 96-6,24-42-8,0 0-2,0-5-2,0-11-3,0-8-24,0-12-105,0-12-73,0-6-331</inkml:trace>
  <inkml:trace contextRef="#ctx0" brushRef="#br0" timeOffset="20271.0565">6506 6977 901,'0'0'142,"0"0"-46,0 0 15,3-75-89,30 56-21,10 2-1,8 4-78,-2 3-107,-3 7-42,-10 3-90</inkml:trace>
  <inkml:trace contextRef="#ctx0" brushRef="#br0" timeOffset="20520.7319">6828 6989 463,'0'0'256,"9"90"-164,-1-45 34,3-5-9,8-8-56,1-8-11,4-8-28,4-10 6,2-6-19,0-6-4,-1-18-5,-1-9-1,-3-9-40,-8-7 6,-8-6 1,-9 1-3,0 10 37,-11 13 0,-14 15 30,-8 16 2,-6 0-30,1 18-2,-1 14 0,6 5-34,3 1-115,12 2-367</inkml:trace>
  <inkml:trace contextRef="#ctx0" brushRef="#br0" timeOffset="20753.126">7868 7044 334,'0'0'603,"0"0"-592,0 0-1,85-34-2,-50 31-8,-7 3-51,-6 0-278</inkml:trace>
  <inkml:trace contextRef="#ctx0" brushRef="#br0" timeOffset="20877.2707">7916 7230 820,'0'0'167,"0"0"-70,0 0 16,85 9-85,-21-22-28,6-8-227</inkml:trace>
  <inkml:trace contextRef="#ctx0" brushRef="#br0" timeOffset="25977.003">9599 4656 813,'0'0'57,"0"0"-37,0 0 36,0 0-8,0 0-38,-117 20-8,77-4-2,0-3 0,7-5 7,6-3-6,8-5 0,5 0 4,7 0-1,4-1-4,3-6-2,0 2-3,0 2 5,0 1 0,0 2-3,0 5 1,0 18 2,0 17 6,3 12 14,0 12 4,-3 5-10,1 3 5,-1-2 4,0-4-11,0-4 19,-1-14-4,-4-10-10,5-15 7,0-12-14,6-8-5,24-3-3,18-3-3,16-16 1,8-4-103,-2 1-182</inkml:trace>
  <inkml:trace contextRef="#ctx0" brushRef="#br0" timeOffset="26342.304">10112 4751 821,'0'0'108,"0"0"21,0 0 8,0 0-71,0 0-48,0 0-9,-1 97 1,1-35-2,0-1-8,3-6 0,5-7-7,1-8-83,-1-11-202,-7-13-625</inkml:trace>
  <inkml:trace contextRef="#ctx0" brushRef="#br0" timeOffset="27110.8998">9200 2706 519,'0'0'266,"0"0"-143,0 0-6,0 0-17,0 0-67,0 0-24,-16-6-3,-4 18-5,-11 2 2,-7 2-3,-4-1 0,0-1 0,5-3 0,11-5 0,8-3-15,9-3 11,6 0-2,3 0 2,0 0-15,0-4 7,0 2 11,6 2-2,3 0-4,2 23 3,4 15 4,-5 17 11,0 15 5,-2 12 7,-2 7-15,-1 0 2,-1 1-4,-1-6 3,3-12 4,1-10 10,2-17-14,2-11-4,4-11-5,7-14-5,15-9 3,20-1-15,19-23-124,17-5-290</inkml:trace>
  <inkml:trace contextRef="#ctx0" brushRef="#br0" timeOffset="27961.1361">13273 2588 350,'0'0'388,"0"0"-267,0 0-2,0 0-37,0 0-28,0 0-36,-12-20-18,45 17 0,12-4 4,15 0 3,2-5-7,0 0 3,-7-1 2,-15 1-4,-13 2-1,-15 1 1,-9 2 11,-3 2 6,0-1 14,-12 2-21,3 4 1,1 0-11,4 10-1,4 25-11,0 17 11,3 16-3,16 11 3,8 4 0,-3 4 4,-6 0-3,-11-7 1,-7-9-2,-1-9-10,-26-10 4,-16-4-37,-10-9-93,-11-5-143</inkml:trace>
  <inkml:trace contextRef="#ctx0" brushRef="#br0" timeOffset="28678.4642">11022 4685 274,'0'0'336,"0"0"-227,0 0 1,0 0-39,0 0-12,0 0-9,8-2-15,18 2-5,12 0 12,8-4-16,3-12-17,0 1 1,-8-1-6,-11 4-4,-11 3 3,-12 4 0,-4 5-1,-3 0-1,0 5 2,-6 22 14,-10 14 4,-2 11 4,0 10-5,3 3-6,0-1-4,6-5-6,3-8-3,5-6 1,1-6-2,0-7-21,0-10-85,7-9-161</inkml:trace>
  <inkml:trace contextRef="#ctx0" brushRef="#br0" timeOffset="29057.0903">11875 4739 642,'0'0'259,"0"0"-194,0 0 26,0 0-33,103-71-30,-67 71-19,-6 0-9,-6 17-1,-12 12 1,-9 11 0,-3 8 1,-5 1-1,-17-1 2,-4-5-2,0-8 1,-1-6-1,6-7 1,9-7 5,6-5-1,6-6 1,0-2 7,4-2-4,20 0 7,11-9-2,5-8-14,9-1-16,-1-1-24,1 1-89,-1 1-190</inkml:trace>
  <inkml:trace contextRef="#ctx0" brushRef="#br0" timeOffset="29502.3791">12562 4466 740,'0'0'156,"0"0"-106,0 0 32,0 0-80,0 0 1,0 0-2,86 14 4,-50-10-5,-2-4 0,-2 0-1,-7 0 0,-3-13-2,-8-1-2,-8 0 5,-5 2 0,-1 0 2,0 5 28,-4 3 31,-5 4-3,-1 0-29,1 1-14,1 18-13,5 8 0,1 6 0,2 10-2,0 3 1,0 9-1,5 8 3,0-1-3,-5 2 0,0-5 0,-16-12 1,-10-4-1,-7-10 0,-6-4 0,0-5-3,2-5-65,4-6-181</inkml:trace>
  <inkml:trace contextRef="#ctx0" brushRef="#br0" timeOffset="30372.7241">9582 6496 216,'0'0'630,"0"0"-549,0 0 20,0 0-18,0 0-41,0 0-26,-86 19-3,52-2-6,-5 0-4,0-3 3,0-5-5,8-3 4,10-5-5,8-1 0,8 0 0,5-2-17,0-5 6,0 0 0,0 4 11,0 3-2,12 0-1,1 10-3,1 19 6,5 11 2,-3 12 0,-5 9 3,1 7 0,-5 4 4,-7 1 2,0 0 1,0-4 10,-5-5 2,-3-10-1,-1-15-2,6-12 5,1-12-7,2-9-4,0-6-8,14 0-4,20-16 7,20-10-4,25-6-6,11-1-15,9 0-59,-3 1-208</inkml:trace>
  <inkml:trace contextRef="#ctx0" brushRef="#br0" timeOffset="35585.1328">10354 6631 429,'0'0'134,"0"0"-16,0 0 18,0 0-48,0 0 9,0 0-53,0 0-12,-9-71-20,34 56-1,6 3 4,2 7-2,0 5 15,-2 3-15,-5 23-10,-10 11-3,-10 9 11,-6 7-4,-16-1-2,-16-3-3,-5-7 0,-3-9 0,10-9-1,3-11 1,5-8-2,5-5 2,5-7-2,5-17 0,7-7-9,0-1-1,12 4 3,13 11-1,3 12 6,5 5 2,2 19 11,2 10-1,2 4 0,4-3-8,-1-6-2,-5-8-31,0-7-129,1-9-380</inkml:trace>
  <inkml:trace contextRef="#ctx0" brushRef="#br0" timeOffset="36076.905">11668 6436 546,'0'0'117,"0"0"-31,0 0 47,-83-50-19,48 50-30,-1 13-49,2 15-12,6 8 6,5 3-11,11 1-4,9-4-9,3-5-2,0-6-1,12-13 0,12-8-4,6-4-3,3-5-22,1-18-39,1-7-70,-4-1 60,-1 1 27,-5 4 36,-4 10 13,-9 12 43,-6 4 20,-6 20 10,0 18 41,0 7-63,-2 6-22,-4 0-12,2-5-17,1-3 1,3-8-1,0-9-57,0-7-176,6-9-450</inkml:trace>
  <inkml:trace contextRef="#ctx0" brushRef="#br0" timeOffset="36503.219">12248 6529 665,'0'0'151,"0"0"-3,0 0-32,0 0-60,0 0-15,0 0-12,14 39-10,-1-25-2,2 2 0,4-2-4,3-2-1,1-1-2,3 0-4,-1 2-4,-1 4 0,-5 0-2,-1 3 3,-6-1-1,-6 2-2,-4-1 1,-2-3-1,0-1 6,-15-5-2,-6-3 7,-4-4-4,0-4-7,0 0-1,3-1-41,7-17-23,3-8-184,3-6-458</inkml:trace>
  <inkml:trace contextRef="#ctx0" brushRef="#br0" timeOffset="36647.238">12331 6474 1040,'0'0'89,"0"0"-1,80-47-34,-38 33-43,-2 3-11,-3 4-66,-4 3-223</inkml:trace>
  <inkml:trace contextRef="#ctx0" brushRef="#br0" timeOffset="37363.5683">13026 6242 468,'0'0'101,"0"0"33,0 0 14,0 0-37,0 0-8,0 0-20,-39-33-38,39 33-21,6 0-14,21 8-1,13 2-1,14-3 4,5-1-2,4-6-5,-8 0-5,-13 0 0,-14-8-2,-14-2 1,-11 1-8,-3-1 3,0-1-2,-14 1 2,0 0 6,2 4 5,2 3-4,6 2 9,1 1-5,0 0-1,0 1-4,2 18 1,-1 8 1,1 9 5,1 11 1,-2 5-8,2 7 3,0 4-3,0 2 1,0-1 2,3 0 0,2-3 1,-1-2-4,-3-3 0,1-3 2,-2-6-2,0-1 1,-7-6 0,-17-3 1,-13-7 21,-8-8-17,-13-8-6,-8-11-18,-6-3-150</inkml:trace>
  <inkml:trace contextRef="#ctx0" brushRef="#br0" timeOffset="45788.1438">15807 3031 816,'0'0'87,"0"0"-65,0 0 39,0 0-25,0 0-26,0 0-8,128-26-2,-74 21-3,-2 2-21,-9 3-71,-11 0-147,-15 0-220</inkml:trace>
  <inkml:trace contextRef="#ctx0" brushRef="#br0" timeOffset="45944.3827">15892 3239 299,'0'0'213,"0"0"-153,0 0 61,0 0-69,122-2-52,-61-12-18,-1 0-162,-7 0-226</inkml:trace>
  <inkml:trace contextRef="#ctx0" brushRef="#br0" timeOffset="46305.116">16207 2796 130,'0'0'485,"0"0"-386,0 0 21,0 0-22,0 0-13,0 0-26,-26-53-38,26 53-21,21 11-12,16 13 12,20 8 2,13 7 0,11 0-1,-4 1 3,-10-5-4,-17-5 0,-20-2-3,-19-1-8,-11-1 7,-11 7 3,-30 2 1,-17 2 11,-14-2 1,-4-3-4,6-6-8,17-3-45,21-8-141,23-5-550</inkml:trace>
  <inkml:trace contextRef="#ctx0" brushRef="#br0" timeOffset="49958.7252">9344 3784 41,'0'0'290,"0"0"-240,0 0 8,0 0-19,0 0-16,0 0 16,0 2 6,5 0 29,1 6-11,2-3-20,4 2-5,1 1-6,-1-1-14,6-3-3,-1-3 5,2 1-14,3-2 2,-2 0 6,4 0-3,-2-3 0,3-7 0,2-3 6,4-3-6,2-2-9,0 0-1,-2-3 3,-2 1-3,-5 0 3,-2-1-1,-3 0-3,-2-2 5,-1-1-5,-1-1 0,0 1 0,-1 0 1,2-2-1,-2 4-1,2 0-1,-4-1 0,-3 1 2,3 3 0,-5-2 0,-1-2 0,-1-1 0,-2-1-3,-1-2-4,0 0-6,-1 2 11,1 0 2,1-1 0,0 2-1,-3 1 2,0 1-1,0-1 0,0 0 0,0-3 0,-3-2 0,-5-6-1,-3 0 1,0 1 0,-2 2 3,4 3-2,-3 1 5,-1 0-6,-3 2 0,-3 0 4,1 2-2,-3 3-1,-2 2 4,-1 5-5,-2 2-6,-4 2 5,0 2-1,-5 0-6,8 2 6,-3 0 1,5 1 1,-1 1 0,1 1 0,1 2 0,0 0 0,2 0-2,0 0 1,3 4-2,3 4 1,0 5 1,-1 1-2,-3 2 0,-6 5 3,4 1 3,-5 2-3,3 2-4,2 1 4,1 1 0,-2 5 1,4 1-1,-2 8-4,2 1 4,1 4 0,3-1 2,3 1-2,2 1 1,2-1 0,3 2 2,2 0-3,3 3 3,0 3-3,0-1 3,14 0-4,8-2 2,8-4 2,6-4 3,9-8 4,1-7-7,6-10 2,-5-10-5,-7-9-38,-3 0-125,-9-6-583</inkml:trace>
  <inkml:trace contextRef="#ctx0" brushRef="#br0" timeOffset="50946.8476">9843 5438 496,'0'0'24,"0"0"-23,0 0 26,0 0 40,0 0-36,0 0 27,97 40-22,-56-37-12,1-3 0,4 0-8,-1 0-10,-1-3-4,0-11 0,-1-6 3,-3-6 3,-3-5 0,-2-6 3,-1-3 5,-4-6-8,-2-3 12,-2-5-11,-4-2-6,-7-1-2,-3-3-2,-8-1 4,-4 7 0,0 2 0,-3 6 1,-13 5 3,-4 0 7,-2-1 7,-3 1-5,-2 0 4,-1 3-12,-1 1-2,-2 6 2,1 4 1,-3 6 6,-1 4-4,-2 6-10,-1 2 5,-2 6-6,-3 3 3,-1 0-6,0 0 3,-1 12 0,1 5-1,1 3 3,2 5-2,6 7 0,1 10-1,3 8-1,0 9 2,0 11 2,2 10-1,3 5 3,1 2 1,10-5 0,8-4 8,6-8 14,3-8-17,27-2 0,15-11-5,15-8-3,7-10-2,9-12 0,-3-9-59,-6-10-85,-10 0-548</inkml:trace>
  <inkml:trace contextRef="#ctx0" brushRef="#br0" timeOffset="52685.2255">10810 6413 141,'0'0'333,"0"0"-325,0 0-2,0 0 32,-85-67 43,64 52-25,-3 1-7,-4 0 1,4 0-12,-4 6-2,-3 2-20,-4 5 4,-1 1-8,-3 0-7,-2 4-5,2 10 1,2 3 0,1 2-1,-1 6 1,1 4-1,3 5 1,-1 6-1,-1 3 6,1 7 3,4 0 10,2 1 10,1 2-13,6 0 1,6 1-11,3-2 11,5 0-10,7-1 15,0 1 2,0 2-6,3-1-2,10 0-3,2-7-4,3-2 1,7-10-6,8-3 0,6-7 0,7-3 0,10-4 0,-1-3-1,3-2-1,0-4-1,-1-3 2,1-3-3,-3-2 3,2 0-3,1-17-1,-1-7 0,-5-6 0,-3-8-6,0-7 2,-4-11 5,-2-6 0,-2-8 0,-8-5 1,-7-2-1,-8-2 0,-15 0-3,-3 1 3,-19 5 0,-17 6 1,-13 8 2,-4 9 7,-5 14-4,-4 12-6,-8 14-2,-5 10-2,-7 6-35,4 14-47,7 4-101,17 0-328</inkml:trace>
  <inkml:trace contextRef="#ctx0" brushRef="#br0" timeOffset="54547.2799">18288 2567 701,'0'0'125,"0"0"-9,0 0 13,0 0-61,0 0-50,0 0-15,0 52 4,7 11 36,-1 8 4,0 4-29,3-4-4,-4-3-8,1-10-6,0-10 4,0-11-4,2-12 0,-2-11-4,2-10-36,5-4-57,2-11-91,8-17-281</inkml:trace>
  <inkml:trace contextRef="#ctx0" brushRef="#br0" timeOffset="55057.9022">19305 2678 560,'0'0'42,"0"0"89,0 0 48,0 0-63,0 0-27,0 0-46,-16-34-43,25 34 2,16 0-2,15 0 4,10 0 0,8 0-4,3 0 1,-3 0 1,-3-3-2,-11-8 0,-13 1 2,-12 0-1,-9 1-1,-9 2 1,-1 0 6,0 2 3,0 4 10,0 1 0,0 1-20,-3 26-9,-9 14 9,-4 14 5,4 10 4,1 4 2,2 1-6,3-1 0,2-5-5,2-9 0,1-8 0,-2-9-34,1-13-81,1-9-117,1-12-606</inkml:trace>
  <inkml:trace contextRef="#ctx0" brushRef="#br0" timeOffset="55737.4945">20996 2587 279,'0'0'214,"0"0"-114,-24-74 67,19 63-53,2 7-13,2 4-6,-1 2-49,-1 30-36,-4 20-7,-2 15 38,0 9-9,2 3 0,4-3-7,3-6-13,1-9-6,23-15-6,9-14 0,7-14-2,3-18-1,1-2-8,-3-28-8,-2-9-9,-8-9 18,-11-1 4,-16 3 5,-4 11 2,-25 13 0,-23 16 13,-10 6-14,-6 16-2,13 14 0,17 7-24,17 1-152,17-4-146</inkml:trace>
  <inkml:trace contextRef="#ctx0" brushRef="#br0" timeOffset="56333.2009">22540 2675 604,'0'0'119,"0"0"-14,9-83 14,-9 48-13,0-1-46,0 5-19,-11 4-4,-6 8-3,-6 6-17,-7 8-7,-4 5-7,0 0-3,2 15 0,11 10 0,2 5-2,8 5 1,8 6-5,3 0 2,0 1 4,19 1-4,7-4-3,4 1 7,3-1 1,0-2 1,-3-1-2,-5-3 0,-6-2-2,-10-3 2,-7-2-7,-2-3 7,-8-4 1,-19-5 1,-9-4 5,-6-3 3,-5-4-4,4-3 0,10 0-1,12-16 1,11-9-6,10-9-2,3-8 2,27-8-14,8 0-9,4 2-58,0 8-98,1 11-249</inkml:trace>
  <inkml:trace contextRef="#ctx0" brushRef="#br0" timeOffset="57733.1539">18298 4260 392,'0'0'312,"0"0"-243,0 0 29,0 0-39,41-86-30,-14 70 1,2 5-1,4 5 7,0 6 11,-2 6-18,-1 24-26,-3 10-1,-3 14 0,-8 7 11,-7 2-7,-9-1-4,0-1 4,-15-6-2,-16-4 0,-6-5-2,-7-5 2,0-5 0,2-11-3,6-9 0,5-12 2,4-4-2,4-17-1,8-11-3,4-6 0,8 0 1,3 4-2,6 8 1,14 9-1,7 10 2,3 3 0,3 10 2,3 14 3,4 4 5,3 1 5,-2-6-8,-2-3 5,-8-7-3,-10-4 2,-8-7-5,-7 0-1,-6-2 1,0 0 5,0-13 4,0-10-13,9-10-24,10-7-51,9-1-136,10 4-374</inkml:trace>
  <inkml:trace contextRef="#ctx0" brushRef="#br0" timeOffset="58518.7006">19938 4203 394,'0'0'122,"0"0"4,0 0 42,-84-15-56,70 14-22,6-1-2,5 1-38,3 1-11,0 0-21,0 0-18,18 0 0,12 0 0,13 0 10,3 0-10,5 0 0,-1 0-8,-2-7-4,-5-2 5,-13 1 5,-13 2-12,-9 3-7,-8 2 21,0 1 4,0 0 25,0 0-8,-5 8-16,-6 16 0,-3 10-3,0 7 19,1 5-16,4 6 5,3-2-6,3 1 0,1-1-4,2-6-8,0-4-82,0-9-154,8-9-488</inkml:trace>
  <inkml:trace contextRef="#ctx0" brushRef="#br0" timeOffset="59092.4799">21212 4079 703,'0'0'52,"0"0"36,0 0 60,0 0-35,0 0-74,0 0-4,-19-61-16,16 84-18,-3 14 1,-2 15 18,-2 7 3,2 4-6,4 0 4,4-4-10,0-4 2,20-8-7,9-10-6,7-12 0,0-13-10,-2-10 0,-1-2 1,-5-17 4,-4-7-8,-6-6 7,-8-2-1,-7 0 0,-3 2 3,-7 6 3,-16 7-6,-10 10 4,-1 7 2,-1 0-12,6 17-52,10 4-59,11-1-23,8-3-331</inkml:trace>
  <inkml:trace contextRef="#ctx0" brushRef="#br0" timeOffset="59649.7463">22677 4134 153,'0'0'455,"0"0"-386,0 0 108,0 0-49,19-80-35,-31 66-29,-10 2-18,-6 5-33,-7 4 2,0 3-12,-2 0 0,4 10-3,4 9-2,11 2-1,2 3 3,10-2 0,6 2-1,0 1 1,16-1 0,12 1 1,5 2 2,3 1 0,2 1 1,-2 1-1,-2 3-3,-4 2-2,-8-2 1,-10-4-7,-12-2 7,0-7-5,-20-3 6,-21-6 2,-12-6 3,-5-3 7,2-2-2,14 0 18,15-11-4,15-13-3,12-12-21,13-7 0,23-10-2,15-2-5,3 5-12,4 4-56,0 13-129,-6 10-259</inkml:trace>
  <inkml:trace contextRef="#ctx0" brushRef="#br0" timeOffset="60934.479">10558 5517 521,'0'0'158,"0"0"-27,0 0-35,0 0-9,0 0 6,0 0-37,0 0-27,0-13-25,0 51 7,3 15 8,8 12 2,2 4 0,-1 0-12,0-3-3,3-3-5,-2-6-1,-1-7-5,-6-8-26,0-11-21,-6-9-58,0-9-37,-6-9-137,-12-4-250</inkml:trace>
  <inkml:trace contextRef="#ctx0" brushRef="#br0" timeOffset="61123.8654">10409 5978 706,'0'0'89,"31"74"-1,-1-34-20,10-4-48,5-5-12,3-8-8,-1-12-5,-6-9-121,-5-2-246</inkml:trace>
  <inkml:trace contextRef="#ctx0" brushRef="#br0" timeOffset="61247.1305">10931 5815 628,'0'0'225,"0"0"-92,0 0-45,-49 99-29,12-30-37,-7 5-22,4-3-2,10-14-276</inkml:trace>
  <inkml:trace contextRef="#ctx0" brushRef="#br0" timeOffset="64457.2053">11511 5435 485,'0'0'94,"0"0"35,0 0-1,0 0-28,0 0 7,0 0-38,0 0-55,-6 11-13,6 38 20,6 10 2,0 4-3,0 1-9,-1-6-10,2-5 3,-2-9-4,-2-10-8,1-10-46,1-8-81,-2-11-32,0-5-274</inkml:trace>
  <inkml:trace contextRef="#ctx0" brushRef="#br0" timeOffset="65445.2973">11329 5799 602,'0'0'144,"0"0"-40,0 0-37,0 0-47,0 0 24,0 0 22,68 65-20,-39-35-16,4-2-21,0-3-5,-2-2-4,1-6-13,-5-7-83,-1-9-19,-3-1-130,-5-7-147</inkml:trace>
  <inkml:trace contextRef="#ctx0" brushRef="#br0" timeOffset="65597.0548">11773 5736 565,'0'0'233,"0"0"-95,0 0-7,0 0-93,-62 82 6,30-33-22,-1 4-16,4-2-6,8-6-45,8-12-165,10-10-405</inkml:trace>
  <inkml:trace contextRef="#ctx0" brushRef="#br0" timeOffset="69018.803">16114 4662 719,'0'0'119,"0"0"-73,0 0 36,0 0-35,0 0-31,110-48-14,-56 43-1,-2 3 2,-1 2-3,-12 0-44,-15 0-69,-14 6-243</inkml:trace>
  <inkml:trace contextRef="#ctx0" brushRef="#br0" timeOffset="69182.4128">16199 4786 506,'0'0'140,"0"0"-93,0 0 1,0 0 13,0 0-36,85 17-15,-37-18-8,4-9-2,-1-1-153,-6 1-212</inkml:trace>
  <inkml:trace contextRef="#ctx0" brushRef="#br0" timeOffset="69506.3215">16450 4511 493,'0'0'240,"0"0"-145,0 0 5,0 0-10,0 0-22,0 0-38,-17-25-30,40 26-9,15 15 9,7 6 2,6 6-2,1 9 0,-4 4 3,-6 4-1,-11 4-1,-12 4 0,-19-3-1,-3-1 3,-31-4 4,-12-7 1,-8-6-7,3-5 1,4-8-2,8-5-62,14-7-103,12-5-312</inkml:trace>
  <inkml:trace contextRef="#ctx0" brushRef="#br0" timeOffset="71267.0677">18637 5934 623,'0'0'131,"0"0"-34,0 0-6,0 0-19,0 0 9,0 0-34,-64-71-21,64 53-14,9-4-8,13 3 0,6 3-4,1 7 0,2 9 0,-1 0 0,0 23-2,-2 11 2,-4 12 4,-6 11 0,-9 2 0,-9 2-2,0-3-2,-17-6 4,-11-4 1,-3-7-5,-2-7 3,2-8-5,4-7 2,3-12-5,6-7-2,2 0-1,5-8 4,3-14-6,3-3 3,5-3 0,0 2-2,0 8 6,16 5-2,2 11 3,4 2-3,7 4 5,1 15 0,-1 6 5,1 0-2,-3-3 0,-3-3 3,-4-7 2,-3-3-1,-3-6-1,-3-3-1,-3 0-2,-3 0 1,-1-14 1,-1-8-5,0-5-22,3-6-89,3-1-121,3 3-434</inkml:trace>
  <inkml:trace contextRef="#ctx0" brushRef="#br0" timeOffset="72406.8915">20086 5782 495,'0'0'209,"0"0"-128,0 0 7,0 0-32,0 0-28,0 0 1,6-77-2,-6 60 3,0 2 7,-2-2 6,-11 0-22,-7-1-8,-5 3 1,-6 5-5,-4 5-8,-4 5-1,1 1 0,0 18 1,4 9-1,3 6-2,7 3 2,3 3-3,9-2 3,6-4-1,6-4-1,0-8 1,19-4-2,7-6-2,7-9-14,4-3-4,2 0-10,2-17 17,0-5 10,-4-1 3,-4-1-1,-6-1 4,-8 4 0,-7 6 3,-6 4 1,-3 5 28,-3 3 13,0 3-1,0 0-24,0 17-15,-7 17 2,-1 14 0,2 10 4,1 2-9,2 0 1,-2-4-2,-1-7-1,-2-8-17,2-7-77,0-10-78,5-10-213</inkml:trace>
  <inkml:trace contextRef="#ctx0" brushRef="#br0" timeOffset="74037.3909">21411 5640 502,'0'0'136,"0"0"-17,0 0-13,0 0-33,0 0-23,0 0-5,0-40-25,0 40-9,0 21-1,0 15 43,-5 12-7,-10 13 2,-1 8-28,0 6 0,5-1-13,6-9 0,5-11-7,6-15 0,18-12 0,9-11-5,3-13-13,4-3-11,-3-15 5,-2-12-6,-9-5-3,-10-3 29,-12 2 4,-4 4 4,-14 6 7,-23 13-4,-12 10 4,-6 3-10,1 21-1,8 3 0,18-3-49,14-1-155,14-8-245</inkml:trace>
  <inkml:trace contextRef="#ctx0" brushRef="#br0" timeOffset="74743.614">22750 5894 421,'0'0'190,"0"0"-97,0 0 47,0 0-58,31-78-31,-22 60-3,1-2 12,-2-2-18,-2-2-20,-3-2-4,-3-2-3,0 3-5,-9 5-3,-15 6-6,-5 8 2,-7 6 2,-3 0-4,3 14-1,7 9 0,3 1-2,8 0 2,7 1 1,4-2-1,7-2-4,0 1 0,17 1 4,8 1-1,6 3 1,5 2 1,1 6 1,-1 4-2,-4-1 0,-12 0-5,-9-3-3,-11-5-8,0-3 14,-15-6 1,-12-5 1,-7-6 3,-4-5 7,-2-5-2,6 0 3,7-3-2,14-14-7,13-13 0,0-7-4,26-15-4,15-4-16,11 0-66,-1 5-106,-1 13-410</inkml:trace>
  <inkml:trace contextRef="#ctx0" brushRef="#br0" timeOffset="76369.5658">16520 6346 752,'0'0'79,"0"0"-59,0 0 4,0 0-8,0 0-16,101-25-9,-74 20-148,-9 3-307</inkml:trace>
  <inkml:trace contextRef="#ctx0" brushRef="#br0" timeOffset="76493.6531">16536 6489 448,'0'0'155,"0"0"-124,0 0 10,0 0-1,109 14-40,-57-31-98,-3-2-395</inkml:trace>
  <inkml:trace contextRef="#ctx0" brushRef="#br0" timeOffset="76714.0915">16763 6163 825,'0'0'15,"0"0"-4,97 5 49,-43 19-13,-1 12-23,-8 11 9,-13 8-23,-21 4-1,-11 1-9,-28-4-18,-26-2-40,-13-6-65,-5-8-167</inkml:trace>
  <inkml:trace contextRef="#ctx0" brushRef="#br0" timeOffset="79115.3671">12237 4610 219,'0'0'120,"0"0"-57,0 0 27,0 0-13,0 0-26,0 0-14,-45-57 12,36 52-38,-3-2 3,0 1 1,-1 1-1,-1 0-5,3 3-5,-2 0-1,0 2-2,-1 0 6,4 0-3,1 0-1,-3 0-2,0 0 2,-1 0-2,-2 0-1,-3 0 0,3 0 0,-3 0 0,3 4 1,-4 2 0,1-1 3,-2 4 2,1 1-4,1 1 0,0 0-2,0 2-1,2 1 1,4-1 0,0 0 2,3 0 3,0 0-1,0 4 14,0 3-6,0 3-3,0 0 5,-1 5 0,-1-2-9,2 1-2,1 3 0,2-2-1,1 0 1,2-2-2,3-5 2,0 0-1,0-2-1,0 3 3,0-2 2,0 1 4,3-2 3,3 0-4,2-2-1,2 0 0,0-2 0,1-1-4,2-1 6,1 0-5,2-1 2,-1 3-1,0-1 3,0-2-6,0 2 0,0-1 0,1 0-1,1-3-2,2-2 2,2-2 1,1 0 1,4 1-1,0 0-1,3-2-1,-3 1 1,3-3 1,-1-2-1,0-1 48,4 0-29,2 0-1,2-11-15,3-4 5,-3-3-7,-2 0 1,-4-2-3,-3-1-1,-8 0 4,-1-2-4,-5 1 0,-2-2 5,-1-2-2,-1-2 4,2-3-6,0 0 0,-3-2 3,0 1-3,-4-2 0,-2 0 11,-2-1 0,0 0 7,0 3-2,-14 2-5,2 1-2,0 3-8,0 0 7,-1 2-8,-1 2 1,0 1-1,-2 1-1,-4 0 0,-7 4-1,-6 4-2,-4 3 3,-7 4 1,0 5-1,3 0 0,5 0 0,7 3-5,5 6 2,3 4-7,3 1-21,2 3-8,2 3-30,-1 0-52,5 2-25,-3 1-231</inkml:trace>
  <inkml:trace contextRef="#ctx0" brushRef="#br0" timeOffset="79968.8395">12212 5297 494,'0'0'76,"0"0"-14,0 0 66,0 0-48,0 0-63,0 0-11,0 44 12,0-9 14,0 6-2,3 7 18,3 1-8,1 4-15,2 0-11,1-2-5,-1-3-4,0-6-2,1-5-2,-4-6-1,-1-4 0,-4-5 0,1-5-1,-2-5-2,0-7-15,0-2-28,0-1-22,0-2-10,0 0-8,0 0-98,0 0-51</inkml:trace>
  <inkml:trace contextRef="#ctx0" brushRef="#br0" timeOffset="80267.1934">12124 5822 206,'0'0'309,"0"0"-202,0 0 29,0 0-46,0 0-58,0 0-31,0 7 11,16 13 13,0-1 17,2 5-22,0-2-9,0-1-1,0-4-8,1-6-2,-3-4-5,4-6-23,2-1-23,-2-1-43,2-15-94,0-6-6,-2-5-27</inkml:trace>
  <inkml:trace contextRef="#ctx0" brushRef="#br0" timeOffset="80397.0231">12471 5757 143,'0'0'217,"0"0"-84,0 0 58,0 0 4,0 0-84,0 0-74,-32 18-22,1 23 4,1 4-11,0 1-8,8-3-82,5-3-332</inkml:trace>
  <inkml:trace contextRef="#ctx0" brushRef="#br0" timeOffset="81761.9034">16330 6456 266,'0'0'61,"0"0"-18,0 0-12,0 0-19,0 0 31,0 0 15,-22-47 42,19 45 24,2 1-18,1-1-31,0 1 3,0-3-15,5 0-49,20-3-8,13-2-4,10 1-2,9 0 1,-2 1-2,-7 5-37,-15 2-45,-16 0-132,-15 9-178</inkml:trace>
  <inkml:trace contextRef="#ctx0" brushRef="#br0" timeOffset="81933.7919">16315 6588 587,'0'0'58,"0"0"7,0 0 2,0 0-14,83 4-33,-34-15-19,7 0-1,1 1-8,-4-1-121,-9 0-336</inkml:trace>
  <inkml:trace contextRef="#ctx0" brushRef="#br0" timeOffset="82311.2184">16638 6211 337,'0'0'155,"0"0"-59,0 0 65,0 0-59,0 0-27,0 0-12,-18-49-18,18 49 14,0 0-35,0 0-24,6 4-3,17 13 3,13 6 1,9 3 0,10 4 0,4-1 2,-4-2-3,-9 1 3,-13-7-4,-15 0 1,-18-2 0,-5 6 0,-35 3 1,-17 3 1,-10 3-2,5-2-20,11-1-58,15-1-92,12-3-344</inkml:trace>
  <inkml:trace contextRef="#ctx0" brushRef="#br0" timeOffset="86962.0876">16511 8054 898,'0'0'63,"0"0"20,0 0-1,0 0-46,0 0-30,0 0-5,0 0-1,82-43-2,-57 43-70,-2 0-77,-2 0-137,-11 0-363</inkml:trace>
  <inkml:trace contextRef="#ctx0" brushRef="#br0" timeOffset="87097.2987">16547 8181 772,'0'0'59,"0"0"-44,0 0 14,0 0 4,0 0-22,110-8-11,-65-11-105,-2-2-257</inkml:trace>
  <inkml:trace contextRef="#ctx0" brushRef="#br0" timeOffset="87281.5761">16821 7804 711,'0'0'18,"94"47"39,-43-9 59,-9 10-56,-14 4-41,-16 4-18,-12-3-1,-10-2-54,-22-3-277</inkml:trace>
  <inkml:trace contextRef="#ctx0" brushRef="#br0" timeOffset="88042.2181">18543 7678 509,'0'0'156,"0"0"-90,0 0 28,0 0-17,0 0-57,0 0 4,-19 70 27,17-32-6,2-3-19,0-2-14,0-6-5,0-6-1,0-7-2,0-7-4,4-4 4,2-3-2,5 0-3,5-7 1,7-7-5,4-1-16,-1 6 9,3 3 10,-4 6 0,-3 0 2,-2 21 0,-4 10 0,-2 7 16,-10 3-6,-4 0 21,0-4-2,-16-3-8,-11-3-2,-6-4-7,-1-6-8,-1-7-4,5-10-24,5-4-53,8-12-64,3-18-197</inkml:trace>
  <inkml:trace contextRef="#ctx0" brushRef="#br0" timeOffset="88222.8565">18482 7752 734,'0'0'61,"0"0"-32,0 0-10,0 0-14,127-17-5,-53 9-87,15-6-348</inkml:trace>
  <inkml:trace contextRef="#ctx0" brushRef="#br0" timeOffset="89022.1012">20235 7760 382,'0'0'100,"0"0"-20,0 0 67,0 0-39,52-79-42,-48 59-18,-4 0-8,0 0 5,0-1-5,-14 1-2,-11 3-18,-7 6-16,-11 9-4,-4 2 0,-3 17-2,2 13 2,8 8-1,7 9-1,11 2 1,11 1 1,11-8-1,0-8 1,11-6 0,12-10 0,6-8 0,3-10 0,6 0-4,3-14 4,0-11-22,-1-3 17,-1-5 3,-8 1-2,-7 1 4,-5 2-1,-6 11 2,-5 7-2,-5 11 0,0 0 1,-3 26 13,0 16 24,0 9-17,0 8 8,-1 0-15,-5-3-5,-3-5-6,3-7 1,0-12-3,1-6-27,2-14-90,3-11-183</inkml:trace>
  <inkml:trace contextRef="#ctx0" brushRef="#br0" timeOffset="89515.2201">21384 7511 547,'0'0'91,"0"0"34,0 0-20,0 0-41,0 0-18,0 0-19,14 79 28,-27-13 10,3 6-25,-1 2-5,4-5-9,7-7-8,0-10-11,9-12-7,10-12 3,7-14-1,-1-10-2,5-4 0,-1-11 2,-2-14-1,-1-7-1,-10-4-6,-8-2 6,-8 2 0,0 7 0,-23 8-5,-10 11 2,-4 10-7,3 0-6,4 17-15,10 5-69,7 2-90,10 0-325</inkml:trace>
  <inkml:trace contextRef="#ctx0" brushRef="#br0" timeOffset="90077.0947">22907 7715 448,'0'0'70,"0"0"19,0 0 81,22-84-46,-22 55-48,0-3-7,-18 2-28,-2 5-13,-7 6-18,-5 10-5,-3 9 0,-4 0-5,-3 14-1,0 12 1,9 3 0,7 2 0,7 2 1,11-2-1,8-3-1,0 1 0,19 0-3,14-2 3,6-2 1,7 0 0,-1 1 1,-4-2-1,-8 2 2,-8 0-2,-13 0-2,-7-3 1,-5 0 1,-9-2 1,-18-4 9,-9-1 14,-7-7 0,0-4 5,5-5-3,10 0-7,12-6-10,13-13 1,3-11-9,16-8-1,17-8-3,4-6-29,2 1-52,-4 5-97,-7 8-259</inkml:trace>
  <inkml:trace contextRef="#ctx0" brushRef="#br0" timeOffset="91667.0171">15704 4371 703,'0'0'58,"0"0"-21,0 0 5,-100-14-20,61 32-16,3 9-5,6 3 1,9 5-2,8 2-1,12 2-4,1 0 3,4 2-22,18-1 1,7 6 2,5 4 20,2 7 0,-2 5 1,-7 6 7,-9 1-2,-11 3 44,-7-2-32,0 0 8,-19-10-13,-11-9-5,-4-13-4,-2-10-2,3-12 2,2-9 0,0-7 3,2 0-4,2-10 0,1-10-1,1-1-1,5-3-23,2 1 1,13 4 4,5 3-5,0 5 6,3 2 13,9 5 4,0 4 5,0 0-4,1 9 2,0 13 7,1 6 26,0 5-18,-1 4-2,1 2-7,-2 7-1,1 2 0,-5 11-4,-5 6 3,-3 1 12,0 3 0,-9 0-3,-2 0-9,2 0 6,5-4-7,1-1 1,3-6-7,0 2 2,-3 4 85,-5 6-79,-4 5 12,-1 2-17,-3 1 9,2 0-11,5-1 8,0-2-6,6-3 3,-1-1 7,1 4-1,-2-2-5,-1-3 2,1 0-3,-2-8-4,6 3-1,-1 5 13,2 1-13,0 4 1,0 0 3,0-3-4,-1-2-2,-1-4 3,2 1 0,0-9-2,0 1-2,0 0 1,0-4 0,8 6 1,1-3 0,-3-5-1,-2 1 1,-2-7 3,2-3-2,-1 1-1,2-4 4,5-1-1,1-2 0,3-2 2,4-7-5,6-4 7,6-9-6,6-6 0,11-7 4,12-3-1,15-12-4,20-19-3,21-12 3,17-12-42,2-9-144,-10-5-375</inkml:trace>
  <inkml:trace contextRef="#ctx0" brushRef="#br0" timeOffset="95297.1927">17857 8781 180,'0'0'139,"0"0"-18,0 0-8,0 0 34,0 80-59,0-68-6,0-5-37,0-4-2,0-3 20,0 0 10,0 0-6,-4-8-20,3-10-17,1-10-18,0-10-9,0-13 0,3-11-1,6-13-2,0-15 0,0-17-2,-5-10-11,-2-8-13,-2 1 2,0 10 19,-3 9 2,-12 12 4,0 10-1,-1 10 0,1 5 2,-2 9 0,4 7 3,-3 4 2,4 4-6,0 6 2,1 8-3,4 10 3,1 9 7,3 5 1,1 5 1,2 1-12,0 0 0,0 0-3,6 3 0,8 4 1,3 1 1,2 1-2,1-2 1,3-1 4,-2-2-3,3-3 1,-1 1 0,6-2 0,8 0-1,12 0 2,15-2-3,11-6 0,9-1-1,4 1 1,1 1-1,3 1 1,1 3 1,-1 3 1,-1 0 0,3 0 0,4 0-1,2 0 1,5 0 0,4 0 3,2 1-3,-1 1 0,4 1 0,-3 0-1,2-2-3,3 0 4,2-1 2,-1 0-2,2 0 0,-2 0 0,3 0 0,-4 0 0,-4 0 3,-8 0-3,-4 0-1,-6 0-1,2 0 0,-2-2 2,2-6 2,0 3-2,-2-1 0,-3 1 0,-2 2 1,-2 1-1,4 0 0,0-1 1,-3 0-1,-4-4 0,-5-1 0,-3-4 0,0-1-3,0 2 3,-3 3 0,0-1-2,-6 2-5,-2-3-2,-6-2 5,-8-1 4,-8-3-1,-11 2 1,-7-2 0,-7 0-3,0-1 3,-2-1-4,5 2-21,3 2-15,4 2 1,-1 3 15,-1 3 15,-4 1 8,-6 3 1,-8-1 0,-7 2 0,-1 0 7,0-2 17,-3 3-12,-1-2-12,1 1-1,1 1 0,2 0-5,0-1-14,0 1 3,0 0 14,0 0 2,-1 0-2,-2 0 3,2 0-2,-1 0 2,1 7 0,1 4-1,0 3 1,0 5 0,0 9 0,0 7 2,0 7 1,-8 7 3,-1 7 2,-1 0 0,4 4-2,0 7 3,3 5-2,0 7 0,3 4-1,0 5-3,0-1 0,1-1 1,4-6-2,1-2 5,0-5 1,2 0-4,1-4-1,-1-4 2,-2-8-3,-3-7-2,-3-8 3,0-9-3,0-6 0,-12-8 6,-2-5 2,0-3 0,3-2-4,2-3-2,2-2-1,4 0-1,3 1-1,-3-1 1,-2 0 0,-2 0 1,-5 1-1,-2-1 0,-2 3 1,1 1-1,-1 5 0,2 1-1,-2 3 1,2 0 0,2 0 1,-2-1-2,-1-3 1,-6-3 0,-4-3 3,-5-1-3,-6-5 2,-5 1 0,-6-2-2,-7 1-1,-4-1-1,-12 0 1,-5 0-17,-7 0 2,-3 0-2,1 0 14,-4 0-12,2 0 11,-5 0 3,2 3 2,1 3-2,-2 1 1,-2 0 1,-7 1-3,-9 2 2,-8-2 1,-5 1 0,-1 1 0,-3 1 0,-5 1 1,-3 2 0,-3-2-1,-3 4-2,-1-4 1,-1 2 0,0 1 0,4-4 1,6 2 1,-1-2-1,2-1-51,4 1-10,3 2 4,12 0 17,10-1 14,6 1 10,4 0 6,1-2 5,-2 1 0,3 0 5,-1-2 0,5 0-6,7-3 6,5 0-1,9-1-1,8-1 2,6-1 1,3 1-1,3-1 0,-5 0 0,-3 2 9,-4-1-8,-8 1-1,-1-1 16,4-2 12,5 0-8,7-1-6,9-2-3,5 0-8,7 0-1,4 0 7,1 0-3,3 0 0,1 0 1,-2 0-5,6 0-1,0 0 2,6 0 1,5 0-1,4 0 1,0 0-2,0 0-2,0 0-3,0 0-12,0-6-66,3-3-202</inkml:trace>
  <inkml:trace contextRef="#ctx0" brushRef="#br0" timeOffset="96962.1192">18225 10232 729,'0'0'117,"0"0"-20,0 0-10,0 0-24,0 0-54,0 0-4,-24 108 7,24-62-4,0 0-4,0-2-3,0-3 2,0-7-1,0-10 0,-1-9-2,-1-6 1,1-8 2,1-1 0,0-3 1,0-15 1,0-6-5,10-3-1,10 2 1,3 2 0,3 5 0,8 5 0,3 6 0,2 7 0,2 0 2,-3 14-2,-5 16 1,-12 10 0,-6 10 2,-9 2-2,-6 2 9,-5-6-5,-17-4 13,-6-6 7,-5-4-6,3-9-1,2-8-10,4-12-5,4-5-3,4-11-27,6-21-56,4-12-155,2-5-331</inkml:trace>
  <inkml:trace contextRef="#ctx0" brushRef="#br0" timeOffset="97149.6596">18162 10281 740,'0'0'90,"0"0"-72,0 0 15,106-58-9,-38 40-23,11-1-1,1 1 0,-5 1-119,-8 3-643</inkml:trace>
  <inkml:trace contextRef="#ctx0" brushRef="#br0" timeOffset="120156.994">20108 10105 314,'0'0'382,"0"0"-297,0 0 28,0 0-25,0 0-1,0 0-26,0 0-10,0 0-13,0-62-17,-2 72-14,-1 23-2,-4 18 12,-2 15 11,3 9 0,3-2-10,3-2-5,0-10-7,19-12-2,7-10-4,5-17 0,1-10-2,-1-12 2,-4 0 1,-2-19 5,-6-14-5,-7-5 0,-8-1 0,-4 0 1,-11 12-4,-20 11-1,-10 16-3,-9 2 1,-1 23 1,9 4-10,12 0-29,21-8-54,9-9-168,24-9-549</inkml:trace>
  <inkml:trace contextRef="#ctx0" brushRef="#br0" timeOffset="121497.1114">21724 10154 88,'0'0'91,"0"0"34,0 0 51,0 0 16,0 0-47,0 0-37,10-38-16,-7 25-11,2-3-28,-2 0-17,-2-1 4,-1 0-2,0 1-21,-10 1-10,-13 3-6,-7 8 5,-5 4-6,-7 3 0,-3 21 1,3 7-1,5 7 0,10 2 0,11 1-4,11-3 4,5-4 0,6-8 0,20-7 0,6-8-1,3-6-1,2-5-1,-4 0-2,-5-10-6,-5-6-12,-7-2-8,-7-2-9,-5-1 19,-2 1 5,-2 4 13,0 5 1,0 4 0,0 3 3,0 1-1,0 2 5,0-1-4,0 2 14,0 0 2,0 0-1,0 0 1,0 0-8,0 0-7,-3 0-2,-2 0 0,2 0-2,0 0-8,0 0-16,-1 0-7,1 0-31,2-4-14,1 0-8,0 0-35,0 0 77,1 1-43,8 0 23,1 0 53,0 0 0,0-1 11,-3 1 1,-2 0-1,-2-1 1,-3 0 39,0-4 48,0 0-18,0-2-5,0-1-12,0-3-23,0 0 3,0 0 45,-9-1-16,-7 4-25,-4 3-8,-4 5-10,-6 3-14,-3 3-4,-2 15-1,2 8 0,4 2 0,7 5 5,7 3-3,6-1-2,8-1 0,1-3 0,0-6-1,19-2 1,8-6-7,6-4 6,4-3-1,2-1 2,-2 5 0,0 6 0,-7 6 0,-7 8 1,-5 4-1,-9 0-2,-9-2 2,0-4 0,-9-7 1,-14-6 8,-5-4 6,-2-8 0,-1-7-4,3 0 4,6-13-6,6-16-5,9-12 0,7-11-4,0-11 0,22 0-9,9 4-16,8 6-4,6 13 0,6 10-5,-5 10-6,-1 11-32,-3 9-138,4 0-480</inkml:trace>
  <inkml:trace contextRef="#ctx0" brushRef="#br0" timeOffset="121966.8717">22777 10161 494,'0'0'138,"0"0"-101,42-72 98,-33 45-38,-6 2-20,-3 4 3,-5 4-15,-21 8 0,-13 9-19,-8 0-35,-2 14-5,3 13 6,10 6 10,9 3-16,12 0-4,9-5-1,6-6-1,2-8-1,17-10-11,8-5 11,5-2-6,0-12-7,5-9-21,-1-4 2,-4 1 25,-3 3 8,-9 5 2,-7 12-2,-7 4 8,-6 14 12,0 23 22,0 12-7,0 10-10,0 8-20,-1-1 3,-1 0-8,1-2-16,-2-8-62,-10-10-134,-6-11-756</inkml:trace>
  <inkml:trace contextRef="#ctx0" brushRef="#br0" timeOffset="123844.2791">17170 11329 798,'0'0'44,"0"0"-24,0 0 45,0 0 10,0 0-21,0 0-8,-7-39-11,7 12-8,7-10-13,4-10-6,2-15-4,5-16 0,3-17-4,3-13 0,7-14-4,5 2 1,1 15 3,-4 16 2,-6 22-1,-12 16-1,-9 12 1,-6 9-1,0 8 2,0 3 3,-6 4 0,0 5 7,1 3-7,5 4 1,0 3-4,0-1-2,6 0-1,11-1 1,2 1 2,7-2-2,3-1-3,7-1 3,9 1 1,6-2-1,8 1 0,10-3 2,9 1-2,11-2 1,14-3 0,13-1-1,16-3 1,11-1-1,4 0-2,9 0 2,0 4-1,1 5 0,4 2 0,2 5 1,5 0 2,4-2-1,1-2-2,5 0-2,-5-2 2,6-2-9,1-4-13,1-1-2,4-3-22,-3 1 28,0-1 2,-5 4 7,1 1 9,-2 2 1,-6 2 0,-6-3 0,-10-2-21,-10-1-3,-11 1-6,-12-1 17,-16 1-6,-16-1 6,-16-2-14,-9-4-27,-10 0-2,-5 1 1,-8 1 23,-7 4-9,-9 0 17,-7 3 20,-7 1 2,-8 1 1,-3 4 2,0 0 10,0 3 12,0 2-8,0-2 2,0 2-8,0 0-3,0 0 1,0 10 3,0 1 7,0 4 5,0-1-1,0 4-4,4 2-8,3 8 13,-2 9 11,1 9-5,-2 12-17,3 10 10,0 8-6,3 9 6,-1 7-4,-1 7-10,1 5-3,-5 1-1,2 0-1,2-8-2,-1-6 0,0-11 0,-2-10 6,-5-6-4,0-12-2,-6-8 0,-19-7-2,-13-7 2,-9-7 5,-10-3-2,-6-6-3,-2-5 3,-6-2-3,-4-4-6,-8 0-19,-11 0-2,-10-3 13,-12 1-5,-14-1-14,-11 0 23,-15 0 10,-16 0 1,-7 4 5,-7 4-5,-4 4-1,-1 1 1,-1 0-1,-16 4 1,-9-2-1,-16 0 0,-15 0 0,1-1 1,-1-2 0,9-2 10,14-3-3,10-3 1,14-2-5,8-2 2,7 0 18,4 0 13,4 0-4,11 0-19,10 0 7,11 11 18,13 3-30,14 0-3,14 1-3,14 0-3,17-3 0,16 1 0,13-1 0,14-1 0,7 1-10,7 1-59,3 0-23,1-1-74,2-6-431</inkml:trace>
  <inkml:trace contextRef="#ctx0" brushRef="#br0" timeOffset="142733.1157">13624 10654 197,'0'0'160,"0"0"-62,9-79 67,-8 59-1,1 7-50,-2 6-27,0 7-3,0 3-42,-6 24-28,-9 13-8,3 10 1,3 1 6,9-2-11,0-7 7,18-6-4,10-14-3,10-10-2,5-12-3,2-7 3,-3-21 0,-8-11-1,-7-6-1,-11-7 2,-10-2 1,-6 2 2,-12 4-3,-19 14 0,-9 15-1,-2 17 0,0 4 0,9 23-3,11 9-1,14 3-5,8-1-90,8-3-74,20-8-283</inkml:trace>
  <inkml:trace contextRef="#ctx0" brushRef="#br0" timeOffset="143026.9281">14263 10415 600,'0'0'115,"0"0"12,0 0-75,0 0-18,-26 92 36,17-33-12,-3 12-10,-9 9-15,-7 6-8,-6 3-13,-4-4-6,4-9-4,7-10-2,12-13-32,15-18-175,0-19-80</inkml:trace>
  <inkml:trace contextRef="#ctx0" brushRef="#br0" timeOffset="143229.3401">14467 10718 1009,'0'0'44,"0"0"-18,0 0 49,-64 128-25,55-66-16,4 4-14,5 0-13,0-1-5,0-7-2,0-6-17,3-9-17,14-15-138,1-17-135</inkml:trace>
  <inkml:trace contextRef="#ctx0" brushRef="#br0" timeOffset="143461.3433">14504 10648 871,'0'0'36,"15"-90"4,12 58 21,8 14-13,4 13-26,6 5-4,1 11-3,-5 21 2,-13 9-8,-14 7-1,-14 3-4,-17 3 1,-27-5-3,-13-2-2,-12-9-7,-1-14-157,-2-17-489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9:09:11.8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3755 1995 262,'0'0'407,"0"0"-398,0 0 99,0 0-8,0 0-56,0 0 6,0 0 37,33-32-26,-8-1-43,0-5 5,-7-4-20,-6 0 5,-12 0-7,0 2 4,-7 0 0,-14 5-5,-3 8 3,3 7 13,6 16-5,2 4 3,7 17-14,1 32 6,2 26-6,3 19 4,0 9-3,0-1 6,9-7-5,-1-11-3,2-9 1,-5-12-20,-2-11-45,-3-15-47,0-12-40,-3-16-221</inkml:trace>
  <inkml:trace contextRef="#ctx0" brushRef="#br0" timeOffset="425.4421">3471 2286 767,'0'0'145,"0"0"-24,0 0-45,0 0-41,0 0-31,81-71-4,-23 41-5,11-2-23,4 1-6,0 3 5,-4 5-37,-8 12 13,-12 11 33,-13 0 6,-11 24 7,-4 10 1,-9 5 6,4 1 29,-4 0 7,2-7-13,2-7 30,2-6-20,0-10-7,4-8-6,2-2 2,0-12 21,0-18-29,-2-4-11,-8-7 3,-11-1-4,-3-2-2,-9 1 4,-16 8-2,0 8 20,-3 12-13,-2 9 11,0 6-20,-4 7-1,3 17-1,2 5-3,9-1-9,5 0-26,12-1-63,3-5-12,13-2-47,17-7-137</inkml:trace>
  <inkml:trace contextRef="#ctx0" brushRef="#br0" timeOffset="792.0799">4514 2054 779,'0'0'55,"0"0"13,0 0 45,0 0-84,0 0-21,0 0-4,91-11-2,-43 34 7,1 9-6,-1 6-3,-8 3 12,-11-1 1,-10-6-6,-13-8-7,-4-6 1,-2-7 13,-8-7 11,-13-6 16,-3 0-14,-1-13-16,-2-10-1,9-6-10,3-10 0,2-7-19,7-4-31,6 0-50,10 4-74,20 13-371</inkml:trace>
  <inkml:trace contextRef="#ctx0" brushRef="#br0" timeOffset="1101.3893">5473 1646 515,'0'0'279,"0"0"-223,0 0 97,0 0-71,0 0-14,-65 105 10,32-26-3,-4 8-16,13 3-15,12-3-22,12-8-12,19-10-10,36-14-4,28-14-20,30-17-64,23-17-168,22-7-434</inkml:trace>
  <inkml:trace contextRef="#ctx0" brushRef="#br0" timeOffset="2194.942">19208 1078 804,'0'0'2,"0"0"61,0 0 51,0 0-38,0 0 1,0 0-27,-16-68-16,16 84-24,0 22-9,8 15 26,2 11 6,-3 1-19,1-1 0,-1 0-13,2-7-1,2-10-2,-2-11-45,-1-16-54,-2-13-85,-6-7-196,0-6-158</inkml:trace>
  <inkml:trace contextRef="#ctx0" brushRef="#br0" timeOffset="3576.6313">19125 1345 312,'0'0'350,"0"0"-244,-90-28 62,81 28-72,9 0-55,0 0-17,6 0-24,24 0-1,19-2-7,15-10-23,13-4-25,11-4 17,1-6 4,-3-1-13,-12-2 5,-19-1-31,-18 2-8,-18 7 11,-12 6 71,-7 8 91,-14 7 43,-17 0-71,-8 21 18,-4 11 8,1 6-27,11 4 2,11 0-37,13-5 3,7-1-25,0-6 1,13-7-1,13-9-5,3-8 0,3-6-6,1-10-24,-1-14-31,-5-5-18,-3-4 11,-10 0 15,-4 3 15,-3 4 36,-5 11 2,-1 8 8,-1 7 8,0 0-5,0 14-9,0 8 12,5 3-9,4-6 4,9-3 2,3-7-2,6-6 3,4-3-11,2-5 3,1-18-3,-4-2-1,-8-4-34,-7-1 5,-9-1 6,-4 2 9,-2 7 1,0 9 13,0 12-2,0 1 2,0 10-5,-7 13 4,2 7 1,3 3 1,2-4-1,0-2 0,20-4 3,3-5-3,10-6 0,15-7 1,10-5 1,5-3 7,-2-17-8,-12-4 0,-16-4 5,-14-4-6,-11-1-2,-8 5 2,0 7 4,-11 10 19,-8 9 9,-5 2-28,-1 9-2,-2 14-2,5 10-1,4 6-1,7 7 0,5 3-1,5 5 3,1 5-11,0 6 4,21-2-4,6-2 11,2-3 8,-3-7 18,-10-6-9,-9-8 32,-7-11-24,-3-12 5,-26-14 20,-10 0 20,-6-26-45,1-17-24,5-13 15,7-12-16,13-7-17,13-5 7,6 5-39,27 9 9,12 11-26,5 12 0,0 11 23,-6 8 23,-6 10 20,-10 7 1,-2 7 0,-7 1 2,0 18 3,-2 1 0,-2 5 19,1-3-15,2-2-4,1-5 3,3-6-6,3-6-1,5-3-2,3-5-19,3-13-17,-3-3-32,-5-3 21,-9-3 13,-6-1 13,-7-3 12,0 4 9,-13 6 7,-10 11 72,-7 10-67,-8 3 11,-2 25 23,3 10-9,4 11-1,9 11-22,15 1-11,9-2 16,4-2-19,23-16 0,11-6 5,7-16-4,5-14-2,7-5 1,2-23-38,1-21 7,-7-14-35,-14-5 58,-13-9 8,-13 1 0,-11-4 7,-2 8-4,0 10 37,-11 21 45,1 19-23,1 14 9,0 3-29,-6 25-42,0 22-8,-1 15 7,8 9 2,8-4-5,0-3 4,3-8-51,10-9-23,1-7-47,1-14-127,2-13-489</inkml:trace>
  <inkml:trace contextRef="#ctx0" brushRef="#br0" timeOffset="3750.1003">20677 1246 948,'0'0'44,"0"0"-40,0 0 47,0 0-9,0 0-41,0 0-2,66-22-28,-27 14-40,0-5-31,-6 1-141,0-4-206</inkml:trace>
  <inkml:trace contextRef="#ctx0" brushRef="#br0" timeOffset="3944.8781">21227 960 942,'0'0'48,"0"0"23,0 0 35,0 0-71,0 0-29,0 0-6,-3 0-8,3 6 7,0 1-68,0 0-34,0-1-70,0 0-221</inkml:trace>
  <inkml:trace contextRef="#ctx0" brushRef="#br0" timeOffset="6335.0503">19898 2519 527,'0'0'0,"0"0"-81,-87 11 80,71 6 1,5 3-64,8 4 35,3 2-5,0 1 4,10 3 8,9-2 8,1 0 4,4-2-143</inkml:trace>
  <inkml:trace contextRef="#ctx0" brushRef="#br0" timeOffset="6990.7494">19697 3591 994,'0'0'72,"0"0"-70,0 0 106,-25-74-22,22 27-74,0-16 2,2-9-4,-3-8 7,1 3-15,-1 10 2,0 15 2,-1 18-6,2 14 0,-1 10-2,-3 9-1,-1 1-5,-1 0-38,0 7-35,-1 7-51,2 3-31,2-3-168,-1-4-67</inkml:trace>
  <inkml:trace contextRef="#ctx0" brushRef="#br0" timeOffset="7264.9818">19483 3086 340,'0'0'375,"0"0"-269,-103 15 1,76-7 8,8-3-30,5-2-25,8 0-33,5-3 11,1 0-13,0 0-2,0-11-10,21-18-13,11-13 0,10-9-24,1-7 20,-4-1-2,-9-2-1,-10 9 7,-6 12 4,-4 18 0,-7 14 17,1 8-12,5 12-7,9 23-2,12 15-6,16 8 6,15-2 2,20-6-2,24-11-24,21-15-135,15-12-105,9-12-592</inkml:trace>
  <inkml:trace contextRef="#ctx0" brushRef="#br0" timeOffset="8243.3342">29956 3317 456,'0'0'109,"0"0"-35,0 0 60,0 0-30,0 0-24,0 0-10,5 7 40,-5-7-25,0 0-19,0 0-20,0-14-2,-2-11-20,-5-8-21,-4-2-3,5-2 9,2 2-9,-1 4 0,4 3-2,-2 4 2,-3 7-4,3 6-30,0 4-10,0 5 0,-1 2-71,-6 0-26,-4 0 14,-4 5-123,-3 4-11</inkml:trace>
  <inkml:trace contextRef="#ctx0" brushRef="#br0" timeOffset="8537.7706">29707 3074 503,'0'0'114,"0"0"37,0 0-14,0 0-68,0 0-12,0 0-10,-51 2 11,51-2-11,0 0-9,0 0-2,2-6-24,14-11-3,5-5-9,8-4-6,0-1 3,-2-1 5,-5-1-2,-5-3 0,-2 6 6,-6 6 9,-5 7-7,-2 9 10,-2 3 2,0 1-20,0 0 0,6 10-13,9 11 4,10 7 0,12 2-27,10 1-71,3-5-78,2-4-234</inkml:trace>
  <inkml:trace contextRef="#ctx0" brushRef="#br0" timeOffset="12069.1985">5975 3535 722,'0'0'195,"0"0"-139,0 0 59,0 0-9,0 0-79,0 0-27,-22 83 16,17-31-13,2 3-2,0-6 0,3-5-1,-3-9 0,0-9-91,0-12-63,-3-10-96,3-4-293</inkml:trace>
  <inkml:trace contextRef="#ctx0" brushRef="#br0" timeOffset="12354.6562">5863 3286 687,'0'0'34,"0"0"61,0 0-29,0 0-52,0 0 5,0 0-14,33 45 12,-33-28-9,-6-5-3,-6-7 5,-1-5-10,2 0 0,2-8 0,4-11-22,5-5-7,0-1-11,0 2 10,5 6 13,7 9-43,4 8-15,1 0-16,7 21 57,1 9-70,6 5-282</inkml:trace>
  <inkml:trace contextRef="#ctx0" brushRef="#br0" timeOffset="12583.6914">6585 3395 788,'0'0'41,"0"0"11,-82-13 82,54 13-32,4 18-36,6 13-24,2 12-26,8 6-4,5 6 8,3 3-20,0-4 1,8-6 3,2-6-4,-6-9-6,-1-7-60,-3-9-94,0-6-21,-7-9-202</inkml:trace>
  <inkml:trace contextRef="#ctx0" brushRef="#br0" timeOffset="12740.4924">6237 3764 445,'0'0'128,"0"0"30,0 0 38,0 0-98,0 0-38,0 0-17,29-59-42,26 44 0,12-2-1,6-1-11,0 1-21,-2 3-77,-5 1-147,2 3-146</inkml:trace>
  <inkml:trace contextRef="#ctx0" brushRef="#br0" timeOffset="13003.7791">7234 3219 871,'0'0'10,"0"0"-9,0 0 95,-97 108-7,61-37-31,1 11 20,9 4-29,11-2-23,15-7-12,6-11-14,33-17 0,16-18-12,15-15-79,6-16-104,0-4-376</inkml:trace>
  <inkml:trace contextRef="#ctx0" brushRef="#br0" timeOffset="14975.723">7737 3468 423,'0'0'42,"0"0"89,0 0 25,55-76-53,-47 59-16,-7 4-14,-1 5-12,0 2 17,-15 6-25,-7 0-25,-8 12-17,0 23-7,2 10 17,8 8-21,16 4 2,4-3 2,16-9-4,17-10-5,13-12-15,8-19-40,6-4-34,1-19-52,-3-14-220</inkml:trace>
  <inkml:trace contextRef="#ctx0" brushRef="#br0" timeOffset="15262.29">8170 3406 395,'0'0'199,"0"0"-62,0 0-46,0 0-5,-32 106-37,32-66-16,3-8-30,18-5 1,6-10 9,4-10-4,-1-7 1,3 0-8,-2-17 1,-4-12-2,-5-3-1,-10-3-8,-10-3 6,-2 1 4,-12 0-1,-15 5-1,-1 11 1,-2 11 1,0 10-2,5 1-4,1 23 3,6 7-4,5 6 3,10-2-21,3-5-68,14-9-111,16-7-163</inkml:trace>
  <inkml:trace contextRef="#ctx0" brushRef="#br0" timeOffset="15554.942">8714 3309 750,'0'0'80,"0"0"30,0 0-10,-82 19-47,78 1-43,4 6 14,0 5-20,14 0-4,12 0 8,4-3-8,1-3 0,-1-2 3,-5-2-2,-7-4-1,-12-3 0,-6-1 0,0-6 1,-25-1 0,-11-6-1,-6 0 0,2-12-11,12-10-19,11-5-58,14-6-67,3-1-161</inkml:trace>
  <inkml:trace contextRef="#ctx0" brushRef="#br0" timeOffset="15763.6546">8929 3239 711,'0'0'10,"0"0"126,0 91-2,0-43-70,0 0 6,0 1-10,7-4-38,5-6 3,6-9-24,3-7 2,7-11-3,2-12-8,0 0-67,-3-16-66,-8-8-155</inkml:trace>
  <inkml:trace contextRef="#ctx0" brushRef="#br0" timeOffset="15925.6546">8990 3444 559,'0'0'218,"0"0"-181,0 0 97,0 0-76,0 0-43,0 0 3,-16 0-18,41-10-66,8-4-155,3 0-258</inkml:trace>
  <inkml:trace contextRef="#ctx0" brushRef="#br0" timeOffset="16498.9761">9581 3162 797,'0'0'24,"0"0"94,0 0 14,0 0-68,0 0-36,0 0-2,-57-13-22,23 14 12,-5 8-15,-4 0 1,3-2 0,4-2-2,10-2 0,13-3 0,7 0 0,6 0-4,0 0-4,0 0-6,0 0 0,12 2-12,3 3 11,6 10 11,-4 7 1,2 12-5,-5 8 8,-3 7 0,-5 6-2,0-1 4,4 1 1,-4-4 5,2-4 5,2-6 25,2-8-27,3-7 6,7-12 0,7-8-12,8-6-4,12-17-1,12-18-128,8-8-81,0-1-650</inkml:trace>
  <inkml:trace contextRef="#ctx0" brushRef="#br0" timeOffset="17241.4101">9972 3335 507,'0'0'79,"0"0"-63,0 0 183,0 0-64,0 0-85,0 0 23,-12-26-10,16 24-40,11 2-7,9 0-16,9 9 2,6 16 2,1 9-4,2 4 0,-8 0 1,-7-5 2,-12-10-6,-5-5 3,-8-11 0,-2-6 3,-9-1-1,-11-8 3,-5-12-5,6-8 0,7-5-2,7-1 0,5-5-8,2 2 7,20 2-52,11 8-41,6 6-40,3 5-202</inkml:trace>
  <inkml:trace contextRef="#ctx0" brushRef="#br0" timeOffset="17684.7069">10439 3039 875,'0'0'3,"0"0"32,0 0 53,0 0-70,0 0-9,80-8-9,-32 7 0,1-1 4,-7 1-3,-11-2-2,-13 2 1,-9-1-16,-9 2 16,0-1-4,0-1 4,-6 1 1,-7 1 0,4 0-1,-2 0 12,3 7-12,2 10 16,3 8-10,1 10-3,2 9 6,0 9-7,11 5-2,8 6 0,2 1 4,-2-1 2,-1-4-6,-6-3 0,-7-8 4,-5-8 10,-3-10-10,-20-7-4,-17-8 0,-13-11-24,-9-5-103,-8-4-324</inkml:trace>
  <inkml:trace contextRef="#ctx0" brushRef="#br0" timeOffset="19100.8784">20099 5432 509,'0'0'369,"0"0"-363,0 0 47,0 0 64,0 0-60,0 0-22,-9-36-35,51 29 0,12 4-1,14 3 1,4 3 0,-7 21-2,-9 9 5,-16 9-10,-15 1 5,-16 0 2,-9-3-3,-1-3 5,-23-4-2,-12-4 8,-9-5 2,-4-2 6,-2-7-16,2-4 3,9-5 4,8-6-6,13 0-1,10 0 8,9-6-7,0-5-1,25 0-1,20 2-12,15 8 9,6 1-10,1 0 11,0 8 1,-10 1-32,-1-2-32,-1-6-81,-3-1-257</inkml:trace>
  <inkml:trace contextRef="#ctx0" brushRef="#br0" timeOffset="19491.0168">21979 5334 912,'0'0'28,"0"0"-23,0 0 82,0 0-23,0 0-62,0 0 12,-7-13-14,7 30 0,13 10 10,15 5-4,11 3 20,1 1-9,-1-2-14,-9-2 10,-11-1-8,-2 0-2,-8-4 12,-8-1-8,-1-5 8,0-3-8,-17-3-6,-8-3 17,-9-5-18,-9-7-1,1 0-28,3-3-71,8-16-45,8-6-174</inkml:trace>
  <inkml:trace contextRef="#ctx0" brushRef="#br0" timeOffset="19628.2487">21977 5289 838,'0'0'12,"0"0"43,0 0 12,97-51-60,-49 45-7,6 1-1,2-2-51,-4 2-245</inkml:trace>
  <inkml:trace contextRef="#ctx0" brushRef="#br0" timeOffset="20494.5572">23157 5284 872,'0'0'43,"0"0"5,0 0 19,0 0-36,0 0-6,0 0-9,10-1 5,-10 1-6,0 0-6,0 0 24,0 0-17,0 0-7,0 0 3,0 0-10,0 0 6,0 0-8,0 0 2,0-2 7,0 2-8,0 0-1,0-1 1,0 1 2,0-1-2,0-1-1,1 2-4,-1-1-3,0-1 1,0 2-1,0-1 7,0-1-3,0 2-2,0-1 5,0 1 0,0-1-5,0 1 5,-4-3 0,-7 0-2,-1-1 6,-1-1-4,2 1 0,1 2 0,4-1 11,3 1-5,3 1-6,0 1 8,0-3-7,4-1 7,23 1-8,14 0-4,9 3-5,5 0 6,-5 0 0,-6 0-5,-8 0 0,-6-4 6,-8-1-6,-8-2 8,-7-1-4,-1 3 13,-4-2-9,-2 4 8,0 0 9,0 3 13,0 0-18,0 0-7,0 8-5,-5 20 3,-8 12-3,1 10 0,-1 5 2,3 1-1,1-1-1,2-3-3,6-4-3,1-10-57,0-8-60,0-13-58,8-10-347</inkml:trace>
  <inkml:trace contextRef="#ctx0" brushRef="#br0" timeOffset="20896.2177">24890 5323 927,'0'0'12,"0"0"-9,0 0 67,0 0-7,0 0-56,0 0 9,-11 40 3,2 4 4,-1 5 11,4 2-30,3-1-2,3-8-2,0-5-6,0-9-7,3-8-74,9-6-16,4-6-105,2-5-186</inkml:trace>
  <inkml:trace contextRef="#ctx0" brushRef="#br0" timeOffset="21222.86">25112 5521 446,'0'0'42,"0"0"57,0 0 45,0 0-81,0 0 7,0 0-8,-6 75-20,2-40-35,4-2 9,0-5-14,22-4 8,8-5 15,5-11-15,6-8-3,2 0-7,0-17-2,-2-9-6,-4-1-7,-10-5 12,-8-2 2,-10-2 2,-7-1 6,-2 5 13,-6 8-10,-18 11 9,-6 10-13,-4 3-5,-5 4-2,4 15-6,3 2-33,8 1-46,7-2-133,9 0-152</inkml:trace>
  <inkml:trace contextRef="#ctx0" brushRef="#br0" timeOffset="21583.2965">26419 5352 970,'0'0'5,"0"0"37,0 0 25,0 0-67,0 0 0,1 79 1,-1-29 0,-3 0 0,3 1-1,0-4 1,0-6-2,0-8-64,6-6-67,5-8-176</inkml:trace>
  <inkml:trace contextRef="#ctx0" brushRef="#br0" timeOffset="21965.9355">26731 5425 94,'0'0'507,"0"0"-434,0 0 86,0 0-22,0 0-67,0 0-64,25-32 2,-43 70 9,3 7-5,7 0 12,8-1-24,0-6 8,11-7 2,11-8-8,6-9 4,1-7-6,7-7-27,-2 0 14,-1-11-29,-6-7 29,-6-5 10,-5-3 6,-7 1 13,-3 7 18,-4 6-6,-2 9 25,0 3-49,-6 12-3,-12 15-2,-9 9 2,2 6 2,2 1-3,10 2 0,10 2-5,3-2-51,6-6-55,14-7-170</inkml:trace>
  <inkml:trace contextRef="#ctx0" brushRef="#br0" timeOffset="22311.542">27777 5345 817,'0'0'101,"0"0"-37,0 0 30,0 0-70,0 0-21,0 0 7,12 90-7,-12-34 7,0 1-10,0-1 4,0-4-11,0-6 7,0-5-78,0-9-32,3-9-223</inkml:trace>
  <inkml:trace contextRef="#ctx0" brushRef="#br0" timeOffset="22766.0112">28506 5436 738,'0'0'50,"0"0"53,0 0 0,0 0-50,-21-78-13,-7 72-4,-10 6-13,-6 0 5,-3 17-20,5 7-5,7 1 11,11 2-14,12-3 0,11-4-1,1-5 1,6-2-13,19-6-40,8-4-10,4-3-17,3 0 4,-2-9 60,-7-5 16,-3-2 1,-4-3 32,-6 5 18,-2 4 4,-8 6 27,-5 4-30,-1 0-20,-2 24-21,0 13-11,0 11 0,-6 5-3,-1 3-31,3-2-101,4-1-293</inkml:trace>
  <inkml:trace contextRef="#ctx0" brushRef="#br0" timeOffset="25550.7463">11218 3298 347,'0'0'146,"0"0"10,0 0 22,0 0-68,0 0-33,0 0-12,0 0 12,14-3-39,4 3-16,17-3-4,12-4-14,10-2-4,4 1-7,-1 2-103,-12 3-27,-14 3-87,-15 0-128</inkml:trace>
  <inkml:trace contextRef="#ctx0" brushRef="#br0" timeOffset="25715.1235">11386 3506 634,'0'0'51,"0"0"-22,0 0 44,0 0-47,0 0-26,94 4-50,-39-14-134,1 1 55</inkml:trace>
  <inkml:trace contextRef="#ctx0" brushRef="#br0" timeOffset="25979.9611">12147 3205 722,'0'0'337,"0"0"-329,0 0-3,0 0 42,0 0-45,0 0-2,119-37 0,-74 32-47,-5 2-36,-8 3-98,-10 0-94,-11 0-176</inkml:trace>
  <inkml:trace contextRef="#ctx0" brushRef="#br0" timeOffset="26135.0663">12226 3434 838,'0'0'7,"0"0"19,0 0 40,103 9-66,-33-18-87,6-11-278</inkml:trace>
  <inkml:trace contextRef="#ctx0" brushRef="#br0" timeOffset="29240.4909">13419 3156 469,'0'0'77,"0"0"63,0 0-4,0 0-55,0 0-22,0 0-12,0 0-11,29-31 14,-23 22-14,1 0 9,-2 1-7,1 0-4,-2 1 10,1 0-27,-1 1 5,-1 4-3,-1 0-4,-2 2 16,1 2-31,5 28 3,0 16 2,4 15-2,-3 5 17,-1-1-1,-2-8-19,3-10 11,-2-10-11,-2-8 0,0-9-1,-2-7 1,-1-7-2,0-5 2,0-1-29,0 0 2,0-10-17,-4-10-42,-5-1-11,0-2-34,2-1-2,-1 1-74,-1 2-85</inkml:trace>
  <inkml:trace contextRef="#ctx0" brushRef="#br0" timeOffset="30103.7215">13214 3064 288,'0'0'77,"0"0"38,0 0-5,0 0 9,0 0-37,0 0 1,-15 0-9,12 0-28,0 0 1,3 0 0,-3 0-13,3 0 4,-2 0-12,2 0-9,0 0 10,0 0-17,0 0-6,2 0 11,20 0-6,11 0 9,15-9-15,6-5-2,5-2 2,-4 2-3,-7 3-4,-12 2-1,-16 3-4,-10 5 4,-9 0 5,-1 1-7,0 0 2,0 0-1,-1 0-12,-9 0 16,0 0-21,4 0-15,2 0-31,4 0-20,0 1-32,0-1-190,15 0 36</inkml:trace>
  <inkml:trace contextRef="#ctx0" brushRef="#br0" timeOffset="30839.0922">14048 2914 331,'0'0'112,"0"0"-10,0 0 74,0 0-29,0 0-69,0 0 1,0-19-3,0 19-19,10 0-12,23 2-33,10 20-2,14 15 4,7 12-7,0 12 7,-4 7-9,-17 4 1,-17 1-7,-26 0 1,-5-4 0,-35-1-7,-17-5-19,-6-6-69,-2-6-32,2-10-219</inkml:trace>
  <inkml:trace contextRef="#ctx0" brushRef="#br0" timeOffset="36154.5867">6524 1675 670,'0'0'44,"0"0"43,0 0 54,0 0-63,0 0-15,0 0-16,0 0-5,0-17-16,0 17-7,0 0 2,-2 0-14,1 0-5,-1 0-2,2 0 0,0 0-3,0 0 3,0 0 0,0 0 2,0 0 0,0 0 8,0 0-5,0-6 1,0 0 15,0-1-20,0 2-1,0-1 12,-1 1-8,-2 0 8,-1 1-1,1 1-9,-2 0 18,-1-1-16,-2-1-4,-3 2 3,-1 1-2,-3 2-1,3 0 0,-2 2 0,-2 9-6,5 2 6,-2 2 0,6-4-3,1 1 7,1-7-5,2-2 1,3-2 0,0-1-4,0 0 4,0 0-16,0 0 5,0 0-12,0 0 3,0-4-34,6-4 9,-1-3 29,-1 0-15,2 1 9,-3 3 22,1-1 0,-1 6 1,-3-3 1,2 4-1,-2 0 30,0 1-24,0 0 6,0 0 3,0 0-13,0 0 6,0 0-9,0 0 0,0 0-8,0 0 4,0 0-5,0 0 2,0 0-8,0 0 14,1-2-5,-1 2 6,2 0 7,-2 0-3,0 0 8,0-1 8,0-1-10,0 2 13,0 0-18,0 0-1,0 0 7,0 23-11,0 11 0,0 15 13,0 7-2,0 1 4,0-5-10,12-7-4,7-8 3,1-8-1,8-11-3,1-10 0,0-8-16,1 0 3,3-22-10,0-8 3,-5-3 7,-4-2-9,-9-2 20,-8-3-5,-5-3 7,-2 4 7,0 6-6,0 10 6,0 14-1,-2 9 9,1 0-15,1 21-4,-2 13 4,2 11 4,0 0-4,0-1 1,0-10 1,0-7-1,0-9-1,0-8 0,0-5 7,0-5-2,0 0 1,0-5 3,0-17-9,0-8-16,0-9-18,0-5 2,3-6 1,12 2 30,6 8-13,3 15 5,1 13 6,4 12-14,3 0 17,1 16 8,-3 8-2,-3 5 16,-6-1-22,-5-2 0,-8 0-3,-7-3-1,-1-2-15,-7-5-58,-20-1-118,-3-5-193</inkml:trace>
  <inkml:trace contextRef="#ctx0" brushRef="#br0" timeOffset="36427.6821">6500 1299 746,'0'0'7,"0"0"34,0 0 31,0 0-48,0 0-1,0 0 7,-11 65-14,-9-58-7,-4-5-2,6-2-7,-3 0-5,7-6-7,4-6-24,9-6-16,1 3-45,0 1-25,14 5-80,8 9-30</inkml:trace>
  <inkml:trace contextRef="#ctx0" brushRef="#br0" timeOffset="36711.9165">7304 1409 780,'0'0'93,"0"0"-12,0 0-28,0 0-39,-10 112 26,7-56 36,3 4-39,1-4-6,19-7-6,7-6-22,4-9-3,3-15-3,5-7-74,-6-11-34,-2-1-4,-7-13-198</inkml:trace>
  <inkml:trace contextRef="#ctx0" brushRef="#br0" timeOffset="36872.1791">7316 1651 762,'0'0'43,"0"0"22,0 0-2,0 0-61,100-35-2,-49 18-108,-5-1-173</inkml:trace>
  <inkml:trace contextRef="#ctx0" brushRef="#br0" timeOffset="40518.335">9164 1416 948,'0'0'31,"0"0"32,0 0-11,0 0-50,0 0 0,-16 121 2,16-59 31,0-1-14,0-1-15,0-7 3,0-6-9,0-10 1,5-12-8,-4-9-22,1-9-62,-2-7-9,0 0-42,-9-17-128,-9-7-198</inkml:trace>
  <inkml:trace contextRef="#ctx0" brushRef="#br0" timeOffset="40762.4595">8741 1342 769,'0'0'28,"0"0"54,0 0 9,0 0-15,0 0-42,0 0-12,37-65-7,26 52 4,14-1-10,6 0-8,-3-1 7,-8 2-8,-11 0 2,-12 3 2,-15 3-4,-17 4-31,-10 3-29,-7 0-18,-7 14-59,-10 13-79,-3 11-77</inkml:trace>
  <inkml:trace contextRef="#ctx0" brushRef="#br0" timeOffset="40993.2398">9893 1840 908,'0'0'0,"0"0"-9,0 0 9,0 0 0,0 0-2,0 0-17,-78 25-56,63-25-54,5-11-63</inkml:trace>
  <inkml:trace contextRef="#ctx0" brushRef="#br0" timeOffset="41207.5584">9797 1473 636,'0'0'9,"0"0"50,0 0 81,0 0-58,0 0-22,0 0-2,-22-7-32,7-1-25,0-8-1,3-1-3,9-2-81,3 0-17,0 2-161</inkml:trace>
  <inkml:trace contextRef="#ctx0" brushRef="#br0" timeOffset="42922.1158">10186 1284 643,'0'0'10,"0"0"104,0 0 35,0 0-80,0 0-44,0 0-13,45 71 25,-43-14 26,-2 11-24,0 3-13,3-6-10,7-11-16,5-8 7,12-10-6,7-9 1,8-10 5,6-12-7,7-5-5,3-15-5,2-13-30,-4-6-13,-6-4 17,-10-3 10,-8-3 20,-15-1-9,-9 6 15,-8 3 1,0 11 7,-21 11 19,-19 14-20,-7 0-5,-5 27 44,7 9-15,8 5-11,13 2-9,8-5-10,10-7 12,6-4-13,0-9 1,7-5 5,13-6-6,5-7 0,3 0-1,1-10-19,5-10-8,-7-4-17,-5-3 1,-2-2 16,-10-3 1,-1 7 20,-3 8 1,-5 9 6,1 8-3,-2 3 3,0 16-19,0 11 19,3 1 0,5-3 0,4-4 0,8-8 0,4-6 5,3-7-5,3-3 0,1-5 6,2-16-5,9-6-2,1-5-2,-6-4 3,-7 0 0,-16-2 0,-10 1-2,-4 9 1,0 7-4,0 9 4,-7 11-3,-4 1-8,-2 0-5,5 11-16,1 3 14,4 1-23,3-1-10,0 0 26,0-3-1,0 0 0,7 2 9,1 4 17,-2 6 1,6 6 6,-2 6 16,9 3 45,8-1-66,8-1 9,7-6 0,7-4-9,3-10-1,3-6-19,2-10-44,-4 0-9,-8-15-49,-6-10 61,-12-6 43,-6-4 12,-9-5 5,-6-2 50,-6-4-27,0 7 90,-17 5 28,-9 11-30,-9 11-47,-4 12-30,-4 1-17,4 26 20,5 8-25,6 5-9,10-2-3,6-3-1,10-7-12,2-6 5,5-8-1,11-8-2,4-6-12,4 0-26,-1-8-56,0-3 27,-7 1 71,-4 6-5,-3 4 8,-6 0 3,-1 18 2,-2 13 11,0 14 31,4 16-11,9 15 49,5 10-49,9 9-13,-3-1 10,3-5 14,-3-8-29,-5-13 22,-3-18-6,-8-20 26,-8-14-52,0-16 13,-19-5 6,-16-26 9,-8-11-32,-5-12 0,5-8-7,9-3 5,10-3-6,16 4-5,8 2 2,14 6 2,19 7 6,7 4-11,2 4-19,-2 1 2,-4 4-20,2 2 20,-6 3 4,-4 1 6,-2 0 12,-2 1 3,-7 1 6,-5 2-1,-7 4 5,-5 2 0,0 8 8,-9 3-12,-9 6 5,0 3-4,-3 10 1,5 17 10,4 8 0,6 3-1,6 0-10,0-2-1,22-7 9,9-5-9,8-8-1,9-12-1,1-4-40,5-12 3,3-13-77,-9-7 44,-8-2 72,-12-3 1,-10-7 25,-10-5 33,-8-9 3,0 2-6,0 11 0,-5 14 13,-1 18 3,0 13-22,0 4-40,-6 29-8,-3 16 1,-3 14-3,6 4 0,6-6-1,6-5-3,0-9-20,11-7-54,10-6-25,-2-11-78,-1-11-249</inkml:trace>
  <inkml:trace contextRef="#ctx0" brushRef="#br0" timeOffset="43078.2576">11986 1662 972,'0'0'3,"0"0"3,0 0 14,115-38-1,-48 25-19,2-1-8,2-2-110,-8-1-184,-14 1-76</inkml:trace>
  <inkml:trace contextRef="#ctx0" brushRef="#br0" timeOffset="43507.5147">10222 1294 413,'0'0'122,"0"0"58,0 0 12,0 0-79,0 0-44,0 0-53,-46-7 1,52 4-17,22 0-2,17-1-24,16 1-65,14 2-7,15 1-101,12 0-15,9 0-91</inkml:trace>
  <inkml:trace contextRef="#ctx0" brushRef="#br0" timeOffset="44089.1155">12411 1131 439,'0'0'60,"0"0"40,0 0 96,0 0-59,0 0-39,0 0-31,-3-56-27,14 56-24,21 6-13,21 22 7,14 18-9,3 20 9,-3 25 12,-16 15-19,-21 7 1,-24 1 3,-14-10-7,-40-9-35,-25-15-98,-15-16 3,-6-20-188,5-17-92</inkml:trace>
  <inkml:trace contextRef="#ctx0" brushRef="#br0" timeOffset="44885.7929">10285 1023 153,'0'0'251,"0"0"-233,0 0 101,0 0 14,0 0-46,0 0 8,-3-47-29,1 47-38,2 23-26,0 15 3,0 16 12,0 5 11,0 4-15,5-2-6,6-5 2,-3-3-9,1-8-19,0-10-52,-4-10-94,-2-13-131,-3-11-178</inkml:trace>
  <inkml:trace contextRef="#ctx0" brushRef="#br0" timeOffset="45037.5059">10009 1280 750,'0'0'26,"0"0"45,88-27-41,-12 11-30,21-1-86,18-5-258</inkml:trace>
  <inkml:trace contextRef="#ctx0" brushRef="#br0" timeOffset="46016.39">13311 1259 538,'0'0'20,"0"0"82,0 0 41,24-78-44,-21 64-24,-3 4-11,0 6 20,0 4-12,-2 0-38,-16 1-26,-6 17-8,-3 8-3,5 3 3,10 4-3,12 1-1,0-1 2,11-1-21,9-3-14,0-2 0,4-6-17,-4-4 19,-6-6 26,-8-2-3,-6 1-1,-4 1-32,-26 5 45,-9-1 9,-6 2-1,-1-1 5,10-5-3,12-4-4,12-3 1,11-4-2,1 0-5,6 1 2,17 7 0,7 7-2,2 9 0,-3 13 0,-4 11 7,-8 7 16,-6 4 1,-1-1 13,-5-3-22,1-7-15,6-4 0,4-7-127,3-11-313</inkml:trace>
  <inkml:trace contextRef="#ctx0" brushRef="#br0" timeOffset="52925.0426">8656 5029 135,'0'0'177,"0"0"-118,0 0 29,0 0 27,42-75 33,-34 50-27,-3-2-26,-2-1-32,-3 1 22,0 1-26,-3 4-11,-12 5-11,-3 7-14,-7 10 1,-5 2-15,-6 30-6,0 17 1,2 16 0,10 4-4,14-1 7,10-10-4,15-10 1,19-13-4,8-15 0,10-13 0,6-7-2,5-15-51,-2-14-94,-3-3-92,-11 1-346</inkml:trace>
  <inkml:trace contextRef="#ctx0" brushRef="#br0" timeOffset="53360.3125">9429 4705 794,'0'0'58,"0"0"38,0 0-2,0 0-65,0 0-19,-24 80 12,21-30 46,3 1-49,0-5-16,0-11 7,6-7-8,4-5-2,-1-8 0,0-5-19,0-5-86,0-5-68,-3 0-263</inkml:trace>
  <inkml:trace contextRef="#ctx0" brushRef="#br0" timeOffset="53547.9239">9247 4979 734,'0'0'93,"0"0"25,0 0-22,0 0-41,0 0-30,0 0-11,11-15-12,36 2-2,11-2-2,6-2-10,-6 3-101,-4 1-143,-8 2-228</inkml:trace>
  <inkml:trace contextRef="#ctx0" brushRef="#br0" timeOffset="53783.4799">9852 4668 947,'0'0'2,"0"0"12,0 0 43,0 0-34,0 0-8,9 91-1,-1-43 9,2 2-14,-2-7-7,-2-4-2,1-8-27,-1-6-59,-3-7-126,-3-6-161</inkml:trace>
  <inkml:trace contextRef="#ctx0" brushRef="#br0" timeOffset="53993.0741">9691 4947 715,'0'0'74,"0"0"54,0 0-52,0 0-64,0 0-8,0 0-4,100-69-4,-48 48-42,1-1-109,-4 3-136,-7 1-205</inkml:trace>
  <inkml:trace contextRef="#ctx0" brushRef="#br0" timeOffset="54223.6743">10413 4600 1022,'0'0'7,"0"0"-12,0 0 5,0 0-7,0 0-75,0 0-96,0 34-222</inkml:trace>
  <inkml:trace contextRef="#ctx0" brushRef="#br0" timeOffset="54440.2482">10352 5108 902,'0'0'346,"-31"82"-346,6-20-9,-8 6 9,-5 9 0,-5 0-191,-2 0-467</inkml:trace>
  <inkml:trace contextRef="#ctx0" brushRef="#br0" timeOffset="68540.7744">20183 8437 541,'0'0'154,"0"0"-88,0 0 54,0 0 2,-35-84-37,41 56-28,17 0-9,5 4-9,6 7-14,8 11-14,0 6 2,-3 22-11,-3 16-1,-14 10 0,-15 5 1,-7 4 1,-21 2-3,-25-1 0,-7-4 3,-2-10-3,3-9-2,13-10 0,14-11 4,11-8 3,11-6-4,3 0 0,16-5-1,23-6 0,20-1-1,13 5 1,13 4-12,9 0-7,6-1-86,0-3-117,-9-5-334</inkml:trace>
  <inkml:trace contextRef="#ctx0" brushRef="#br0" timeOffset="68842.2384">21690 8311 952,'0'0'27,"0"0"6,0 0 62,0 0-15,0 0-65,0 0-8,-29 68 16,61-43-13,12 1 8,4-1-4,3-5-3,-11 0 4,-12-4-15,-11 1 1,-17 2 0,0 2 1,-30 1-2,-13 1 0,-7-3-16,-2-6-20,6-8-110,6-6-45,11-10-326</inkml:trace>
  <inkml:trace contextRef="#ctx0" brushRef="#br0" timeOffset="68976.0064">21631 8285 328,'0'0'542,"0"0"-539,93-89 35,-46 66 35,15 6-64,5 6-9,6 5-22,6 3-187,-4 3-356</inkml:trace>
  <inkml:trace contextRef="#ctx0" brushRef="#br0" timeOffset="69425.9303">22778 8166 1020,'0'0'50,"0"0"-48,0 0 9,0 0 49,0 0-45,0 0-11,132-37-4,-67 37 3,4 0 0,-5 0-3,-8 0 0,-15-1 2,-14-3-4,-14 0 2,-10 2 0,-3 2 6,0 0 4,-7 0 28,-14 18-14,-6 16-4,-1 13 8,1 5-13,9 1-13,5-2 7,5-7-9,8-3-1,0-6-37,18-8-87,12-7-99,4-7-361</inkml:trace>
  <inkml:trace contextRef="#ctx0" brushRef="#br0" timeOffset="69940.3947">24076 8135 197,'0'0'627,"0"0"-549,0 0 16,0 0 41,0 0-68,0 0-37,0 21-7,0 34 4,0 7 5,-3 1-23,-7-6-8,4-8 1,3-9-2,3-8-31,0-9-75,11-9-77,16-12-199</inkml:trace>
  <inkml:trace contextRef="#ctx0" brushRef="#br0" timeOffset="70258.9834">24493 8164 794,'0'0'76,"0"0"3,-41 108 15,32-65-25,8-3-18,1-6-23,7-9-2,17-7-16,8-9 5,3-9-13,4 0-1,-1-14 2,-1-10-3,-9-8-6,-4-6-3,-8-3-7,-11-8 13,-5 3-14,-2 5 17,-21 10-2,-10 16 0,-6 13 2,-6 2-2,5 13-26,6 12-32,8 3-34,13 4-70,7-5-194</inkml:trace>
  <inkml:trace contextRef="#ctx0" brushRef="#br0" timeOffset="70623.7013">25524 8115 987,'0'0'6,"0"0"33,0 0 103,0 0-84,0 0-57,0 0 1,-6 102 21,6-36-12,1 0-5,4-8-6,-1-6 2,2-10-7,3-7-70,6-13-109,6-12-152</inkml:trace>
  <inkml:trace contextRef="#ctx0" brushRef="#br0" timeOffset="70905.0545">25879 8147 850,'0'0'13,"0"0"49,0 0 38,0 0-54,103-37-33,-79 37-9,-3 22 4,-12 12-8,-9 10-2,-3 6 2,-24 3 1,-8-8 5,0-4-3,2-9 13,7-6 20,11-8-8,9-5-18,6-5 4,5-4-11,28-1 2,15-3-5,13 0-93,7-3-94,1-12-384</inkml:trace>
  <inkml:trace contextRef="#ctx0" brushRef="#br0" timeOffset="71175.8253">27134 8110 1172,'0'0'2,"0"0"36,0 0 16,0 0-51,-13 94 3,12-38-2,1 1-3,0-6 5,0-8-6,4-6-40,4-11-92,3-11-85,5-9-302</inkml:trace>
  <inkml:trace contextRef="#ctx0" brushRef="#br0" timeOffset="71570.2221">27414 8058 835,'0'0'62,"0"0"-13,0 0-12,0 0-36,0 0 4,0 0 13,0 44-12,3-28 11,7-2-16,4 0 0,2-2 22,2-2-14,1-2-3,0-1 6,-2-3-11,-5 2 9,2-2-2,-5 0 4,-3 1 7,-2-3-15,-1 1 8,-3-1-3,0-2-3,0 1 13,0-1-6,0 0-4,0 0-3,0 0-6,0 0 0,0 0-2,0 0-41,0 0-31,0 0-7,0-6-39,-1-2-128,-4 1 27,1-2-106</inkml:trace>
  <inkml:trace contextRef="#ctx0" brushRef="#br0" timeOffset="71971.4756">27546 8091 391,'0'0'143,"0"0"27,0 0-10,0 0-67,0 0-23,0 0 3,-28-41-8,23 41-31,-3 13-14,-3 16-9,-2 14 33,0 8-24,2 2-4,4-3 2,1-7-16,6-6 1,0-6-1,0-7 3,3-7-1,13-4-4,5-6 0,5-4-1,2-3 1,2-2-22,-5-16-18,-1-5-22,-8-3 12,1 2 6,-8 2 26,-3 6 15,-3 8 3,-3 3 0,0 3 14,0 2 11,0 4 1,0 19-10,-11 8 5,1 6 6,-2 1-17,7-1-5,2-4-5,3-4-3,0-5-23,2-5-127,16-8-195</inkml:trace>
  <inkml:trace contextRef="#ctx0" brushRef="#br0" timeOffset="72269.7471">28548 7999 978,'0'0'17,"0"0"50,0 0 41,0 0-61,0 0-43,0 0 14,22 95-5,-14-33 0,-1 0-6,1-5-7,-3-11-1,-2-8 1,0-8-55,1-9-90,2-10-76,3-8-347</inkml:trace>
  <inkml:trace contextRef="#ctx0" brushRef="#br0" timeOffset="72560.329">28961 7977 860,'0'0'71,"0"0"31,0 0 17,0 0-74,0 0-43,0 0 2,-19 34 5,19-2-9,22 5 1,11 3 7,0-4-5,1 1 1,-3-5-3,-4-4 3,-6-4-6,-5-2 2,-8-4 0,-6-4-3,-2-3-22,0-2-56,-16-5 11,-6-4-7,-3 0-61,-5-12-194</inkml:trace>
  <inkml:trace contextRef="#ctx0" brushRef="#br0" timeOffset="72706.7068">28933 8012 505,'0'0'321,"0"0"-202,0 0-33,119-70-27,-73 61-53,2 2-2,4 3-4,-1-2-61,-8 0-96,-5 2-335</inkml:trace>
  <inkml:trace contextRef="#ctx0" brushRef="#br0" timeOffset="72980.9864">30280 7814 992,'0'0'29,"0"0"70,0 0-45,0 0-47,0 0-3,-3 74 7,0-20 15,0 7-10,0 4-7,1-1-8,2-3 1,0-11-4,0-8-8,0-12-68,0-9-70,4-11-150</inkml:trace>
  <inkml:trace contextRef="#ctx0" brushRef="#br0" timeOffset="73311.3899">30721 7771 816,'0'0'23,"0"0"104,0 0-81,0 0-17,-29 82 53,3-19-17,4 7-29,8 7-27,10-5 0,4-4-7,23-16 4,13-17 3,8-17-9,3-13-1,-1-5-1,-8-13-38,-9-11-73,-10-5 60,-11 2 48,-8 1 2,-8 5 2,-25 8-8,-11 10 8,-4 3-11,0 13 6,11 13-32,11-1-131,12-1-280</inkml:trace>
  <inkml:trace contextRef="#ctx0" brushRef="#br0" timeOffset="73925.6722">31289 7982 608,'0'0'137,"0"0"-14,0 0-24,0 0-40,0 0-15,0 0-21,46 0 16,-31 33 11,-5 10-12,-1 9-11,-6-1-6,-3 1-19,0-10 7,-2-7-9,-8-5-60,3-9-107,4-4-84,3-9-346</inkml:trace>
  <inkml:trace contextRef="#ctx0" brushRef="#br0" timeOffset="74279.8615">31853 7957 854,'0'0'40,"0"0"47,-106-14-4,55 14-12,0 14-32,8 6-23,12 1 3,17 0-19,12-1 2,2-5 0,22-4-2,15-6-4,6-5-56,4 0-17,-3-3 11,-4-10 19,-4 2 23,-6 3 22,-8 5 2,-7 3 16,-9 8 4,-6 20 14,0 12 25,-10 8 7,-7 4-24,0-1-29,3-4-12,2-4-1,11-6-21,1-6-90,0-6-76,25-2-503</inkml:trace>
  <inkml:trace contextRef="#ctx0" brushRef="#br0" timeOffset="74622.6904">32557 8111 961,'0'0'7,"0"0"20,0 0 33,0 0-60,0 0 0,105-48-1,-73 56 2,-9 16-8,-9 9 5,-14 6 2,0 4 0,-22-3 0,-9-1 1,-2-7-1,1-5 1,7-6 19,8-5 8,7-4 1,9-2-10,1-2-15,19 2 1,20-3-2,18-4-3,10-3-77,6 0-102,-5-11-352</inkml:trace>
  <inkml:trace contextRef="#ctx0" brushRef="#br0" timeOffset="74822.318">33277 7957 957,'0'0'33,"0"0"96,0 0-48,0 0-70,-19 94-6,16-6 4,0 9 3,-3 3-12,-9-4-7,-6-5-149,-1-8-362</inkml:trace>
  <inkml:trace contextRef="#ctx0" brushRef="#br0" timeOffset="78852.82">20514 10099 670,'0'0'70,"0"0"-7,0 0 62,0 0-37,0 0-24,0 0-26,0 0-14,-11-68-24,8 36 7,-1 0-7,-2-5 0,0 0 3,0-2-3,-2 0 0,1 6-1,1 7 0,0 10-5,3 9-2,2 6-9,1 1-27,0 0-36,0 13 1,0 4-99,0-2-181</inkml:trace>
  <inkml:trace contextRef="#ctx0" brushRef="#br0" timeOffset="79170.1294">20174 9835 940,'0'0'5,"0"0"9,0 0 71,0 0-29,0 0-35,0 0-7,-39-78-13,62 49-1,7-6 0,3-2-14,-3-4-9,-3-3-14,-8-2 14,-6-3 21,-5 6-2,-6 8 4,-1 11 6,-1 14-2,2 10 29,2 1-18,8 30-13,9 13 3,12 11-2,15 0 2,19-4-5,21-10-1,13-13-73,11-15-314</inkml:trace>
  <inkml:trace contextRef="#ctx0" brushRef="#br0" timeOffset="83344.7727">18728 5513 673,'0'0'87,"0"0"32,0 0 3,0 0-42,0 0-17,0 0-17,-105-11-17,71 57 2,1 15-3,8 4-16,12-3-1,13-7-11,8-13 5,24-12-5,11-16-14,12-14-72,8-11-73,4-26-29,-1-8-150,-8-4 54</inkml:trace>
  <inkml:trace contextRef="#ctx0" brushRef="#br0" timeOffset="83614.7358">18999 5555 263,'0'0'171,"0"0"-39,0 0 58,0 0-67,0 0-74,0 0-15,-50 47 1,50-12-2,3-6-24,19-10-1,9-8-7,5-11 1,3 0 2,-3-17-4,-5-11-1,-6-3 1,-10-3 2,-10-1 0,-5 0 2,-11 0-3,-18 2 31,-10 9-11,-4 10-9,4 14-9,6 0-2,12 25-1,12 11-4,9 2 0,3-2-5,25-6-86,11-10-138,9-12-171</inkml:trace>
  <inkml:trace contextRef="#ctx0" brushRef="#br0" timeOffset="83848.2864">19444 5345 761,'0'0'65,"0"0"39,0 0-13,0 0-41,0 0-50,0 0 3,-4 3-3,23 34 16,-1 1 7,0 1 0,-8-3-4,-4-6 11,-6-3-8,-3-4-10,-18-6 5,-3-8-16,1-9-1,3 0-51,7-18-116,7-16-187</inkml:trace>
  <inkml:trace contextRef="#ctx0" brushRef="#br0" timeOffset="84012.7361">19590 5092 288,'0'0'456,"0"0"-408,33 99 57,-18-58-35,-2-2-55,4-6-11,-4-5 1,3-10-5,-2-6-144,-5-9-397</inkml:trace>
  <inkml:trace contextRef="#ctx0" brushRef="#br0" timeOffset="84152.1252">19610 5294 1080,'0'0'82,"0"0"-74,0 0 82,95-59-70,-31 34-20,10-1-32,1 5-117,-6 7-247</inkml:trace>
  <inkml:trace contextRef="#ctx0" brushRef="#br0" timeOffset="84607.5926">18455 7613 750,'0'0'80,"0"0"28,0 0 1,0 0 4,0 0-44,0 0-39,-28-26-27,44 74 7,2 10 15,1 1-18,-4-2-2,-4-8-5,-7-7-26,-4-6-91,0-12-100,-14-12-219</inkml:trace>
  <inkml:trace contextRef="#ctx0" brushRef="#br0" timeOffset="84755.9145">18098 7760 871,'0'0'13,"0"0"49,28-86-14,22 60-44,19-2-4,13-3-13,12-2-37,6-2-37,-1 1 7,-12 4-71,-22 6-34</inkml:trace>
  <inkml:trace contextRef="#ctx0" brushRef="#br0" timeOffset="86003.4739">18792 7461 608,'0'0'179,"-67"94"-74,39-43 0,12-5-19,9-6-32,7-11-17,2-8-20,17-9-15,9-11 2,4-1-4,-1-14-7,-3-12-44,-5-4-14,-13-4 6,-5-3 22,-5-2 12,0 0 13,-3 9 9,-6 10 3,3 11 19,0 9 14,6 9-10,0 15-7,0 5 0,2 1 7,15-7-13,9-8-8,2-8 5,5-7-6,1 0 1,0-18-2,-5-6-14,-7-5-32,-11 0-5,-10-4 29,-1 1 8,0 1-7,-1 7-7,-4 10 23,4 8 4,1 6-1,0 9-3,0 15 5,4 5 7,5-1-3,6-3-2,3-7 1,6-8-1,3-9-2,2-1 0,4-1-7,-1-15-47,-3-2-62,-6 1-45,-8 7 111,-9 8 32,-5 2 18,-1 10 53,0 10 88,3 0-74,6-3-11,11-6-33,11-7 7,7-4 0,4 0-15,-1-15-15,-4-9-6,-6-6-44,-11-1-27,-9-1 40,-9 1 18,-2 3 19,-7 5 3,-10 6 24,-5 11 12,2 6 34,1 3-34,1 23-21,6 7-4,6 13-4,6 7 1,0 5-10,14 3-1,13 2 0,1-2 2,2 0-2,-5-5-29,-8-4 29,-4-5 8,-12-10 13,-1-9-13,-7-13 17,-17-12 27,-3-3-18,-1-28-21,3-20-6,5-15-7,10-10-11,10 1-41,3 3-13,28 12-6,8 8 4,0 13-8,-5 8 13,-3 9 43,-4 5 12,-2 6 7,-3 5 6,1 0 16,0 0 0,0-2-11,3-5-8,-1-7 4,1-5-7,-4-1-12,-7-5-48,-5-1-33,-10-1 49,0 1 41,-7-1 3,-16 5 82,-8 5 80,-6 12-40,-3 8-43,1 10-8,1 22-11,5 12-5,10 9-27,10 2-4,13-1-16,0-5-5,28-12 3,13-9-6,4-12-1,4-15-2,2-1-58,3-28-45,-5-15-26,-7-8 2,-11-9 83,-15-2 19,-11-7 28,-5-10 2,-2-1 15,-14 8 87,3 16-4,0 26-3,3 20 13,3 10-25,1 36-64,3 25-17,3 18 25,4 6 1,16-8-27,7-12-2,4-13-1,4-9-3,2-13-52,0-15-151,-9-14-273</inkml:trace>
  <inkml:trace contextRef="#ctx0" brushRef="#br0" timeOffset="86137.6386">20029 7222 521,'0'0'665,"0"0"-663,0 0 25,0 0-27,107-98-1,-32 60-127,8-5-216</inkml:trace>
  <inkml:trace contextRef="#ctx0" brushRef="#br0" timeOffset="88220.3415">28363 4207 294,'0'0'572,"0"0"-522,0 0 49,0 0-15,0 0-41,0 0-43,0 9 1,7 31 2,7 13 18,-1 11 12,-1-1-23,2 1-7,-5-5 5,-3-7-8,-2-4-34,-4-7-98,0-9-94,-3-10-241</inkml:trace>
  <inkml:trace contextRef="#ctx0" brushRef="#br0" timeOffset="88408.2656">28275 4643 637,'0'0'193,"0"0"-85,0 0-12,0 0-46,0 0-50,0 0 6,-27 63 15,40-32-13,19-4-1,13-9-7,8-9-5,11-9-60,4 0-84,-3-14-170,-5-14-84</inkml:trace>
  <inkml:trace contextRef="#ctx0" brushRef="#br0" timeOffset="88543.4859">28803 4566 441,'0'0'214,"0"0"-30,0 0-19,0 0-34,0 0-50,0 0-64,-61 1-12,27 45 5,4 7-7,1 5-3,8 3-44,4-3-184,9-5-281</inkml:trace>
  <inkml:trace contextRef="#ctx0" brushRef="#br0" timeOffset="89691.5266">32755 9878 231,'0'0'515,"0"0"-354,0 0-3,0 0 12,0 0-93,0 0-18,3-119-36,-3 63-15,0-7 6,0-3-7,0-6-3,0-4-4,6 1 5,3 10-7,0 17 2,1 20-10,-5 15 8,-2 9-13,-3 4-23,0 0 14,0 10-23,0 11 8,-5 3-68,-5 0-27,-3 0-71,-1-4-162</inkml:trace>
  <inkml:trace contextRef="#ctx0" brushRef="#br0" timeOffset="89983.1318">32585 9347 688,'0'0'152,"0"0"-83,0 0 20,0 0 6,0 0-40,0 0-17,-66 0-4,66 0-17,0-3-3,0-2 1,5-8-3,14-9 6,5-6-18,5-5 0,1-6 4,-2-4-4,-1-3 0,-2 3 0,-3 4 2,-7 17 0,-7 10 0,-4 7 13,-4 5 13,3 7-25,3 20-1,9 10 1,15 5-3,18 0 2,19-3-2,18-9-91,13-10-219</inkml:trace>
  <inkml:trace contextRef="#ctx0" brushRef="#br0" timeOffset="95862.9621">32325 11122 901,'0'0'74,"0"0"-9,0 0 42,0 0-57,0 0 3,0 0-5,0 0-26,-25-67-11,43 34-11,1-5 1,-5-3-1,-4-4-1,-7-3-5,-3 2 7,-7 9-1,-14 10 0,2 10 1,4 10-2,7 7 0,6 0-10,2 5 9,2 10-7,24 0 2,17 1-42,9-3-48,-1-1-23,-8-1 11,-16 0 74,-15 7 35,-12 4 8,0 6 37,-5 6 37,-9 0-23,3-3 12,3-4-44,8-5-21,0-5 3,11-6-9,11-5-1,2-5-18,6-1-45,-1 0 17,-3-15 13,-3-3 34,-4-5-2,-3-2 5,-2 5 14,-4 5 32,-5 8 6,-2 7 9,-3 4-28,0 19-17,0 9 7,0 2-24,-3 1-1,-2-5-1,5-5-5,0-7-83,0-8-142,0-9-394</inkml:trace>
  <inkml:trace contextRef="#ctx0" brushRef="#br0" timeOffset="95996.7107">32789 10747 924,'0'0'17,"0"0"80,0 0-22,0 0-59,0 0-16,0 0-38,-20-21-68,20 57-249</inkml:trace>
  <inkml:trace contextRef="#ctx0" brushRef="#br0" timeOffset="96373.0984">33139 10939 716,'0'0'155,"-87"-9"-20,39 9-10,5 3-61,9 13-46,10-1-16,13 0 5,11 1-7,0-2-9,18 1-13,10-2-15,1 0 0,1 4 9,-5 4 15,-5 9 11,-11 11 1,-9 10 1,0 8 9,-9 4 8,-11 1 31,1-5 14,-4-8-24,0-9 13,-6-10-5,0-12-10,-3-10-1,2-10-25,8-4 12,5-20-8,8-10-13,9-4 1,0-5-2,29-7-41,13-2-46,13-1-82,4 11-79,2 10-408</inkml:trace>
  <inkml:trace contextRef="#ctx0" brushRef="#br0" timeOffset="96501.1615">33415 11223 1029,'0'0'133,"0"0"-23,0 0-55,0 0-55,0 0-60,0 0-193,-52-53-456</inkml:trace>
  <inkml:trace contextRef="#ctx0" brushRef="#br0" timeOffset="97671.3301">8651 6109 924,'0'0'117,"0"0"-80,0 0 81,0 0-60,0 0-47,0 0-4,112-36-1,-61 65 6,0 7-6,-8 7 2,-10 0-1,-12 0-6,-11-7 2,-10-8-1,0-8-1,-7-8 13,-14-12 8,4 0 4,1-30 8,7-12-29,9-12-5,5-7 0,21-1-15,13 1-18,9 8-13,5 12-38,0 16-53,5 12-22,-1 13-175,-4 0-227</inkml:trace>
  <inkml:trace contextRef="#ctx0" brushRef="#br0" timeOffset="97839.0507">9540 6267 993,'0'0'42,"0"0"-35,0 0 95,0 0-40,0 0-36,108-22-26,-47 5-22,2 2-146,-6 4-238</inkml:trace>
  <inkml:trace contextRef="#ctx0" brushRef="#br0" timeOffset="98025.7408">10078 6179 1142,'0'0'6,"0"0"12,0 0 48,0 0-50,121-24-7,-60 12-9,1-3-29,-5-2-76,0-1-86,-5 0-341</inkml:trace>
  <inkml:trace contextRef="#ctx0" brushRef="#br0" timeOffset="98194.6762">10782 5846 1021,'0'0'80,"0"0"30,0 0-14,0 0-78,0 0-18,0 0-22,-12 6-129,18 14-175</inkml:trace>
  <inkml:trace contextRef="#ctx0" brushRef="#br0" timeOffset="98368.8348">10956 6392 1325,'0'0'8,"-61"85"45,24-27-17,-9 11-28,-12 7-8,-7 4-147,0 3-590</inkml:trace>
  <inkml:trace contextRef="#ctx0" brushRef="#br0" timeOffset="103417.8316">6434 8039 819,'0'0'33,"0"0"-11,0 0 46,0 0-18,-14 82-20,18-71-11,11-1 6,4-6 7,4-4-16,-1 0-4,6-15-6,-2-9-6,-4-5 0,-7 2-23,-6 1-3,-5-3 13,-4 4-11,0 0 21,-19 4 1,-2 6 2,-4 10 3,-1 5 1,-1 7-4,2 26 4,6 14-3,10 14 7,9 8 6,0 0 1,15-5-2,16-15-13,8-12 0,4-19 2,8-15-1,7-3-2,3-33-4,3-16-26,-1-14-17,-8-7-34,-10 1 49,-12 3 33,-20 4 4,-10 0-2,-3 1 13,-10 5-4,-7 10 15,-2 17 20,8 15 10,0 14-5,0 6-35,2 28-13,-1 22 10,4 13 9,6 7 3,0 0-14,1-7-9,14-6 5,6-13-7,8-11 0,2-16-1,15-17-2,6-6 3,8-31-15,0-16-33,-2-4-6,-12-5-8,-15 4 39,-17 3 6,-14 1 16,0 8 1,0 12 0,-5 14 5,1 14 18,-2 7-19,0 25-1,-1 15 12,2 8 5,5 2-1,0-3-17,3-3-2,15-7 5,7-11-2,8-13 7,7-11-7,8-9-2,0-6 7,-4-15-8,-12-3-32,-17 3-1,-15 1-24,0 6 36,-18 6 9,-6 6 12,5 2 0,2 9 3,7 13 2,7 9-3,1 2-1,2 1-1,0-4 0,0-11 0,12-5-5,9-8-133,6-6-164,9 0 135</inkml:trace>
  <inkml:trace contextRef="#ctx0" brushRef="#br0" timeOffset="103777.4451">7825 8074 522,'0'0'117,"0"0"29,0 0-34,0 0-68,0 0-33,0 0 18,-8 50 4,8-35-20,9-5-6,6-8 2,5-2-9,-1-5 10,2-15-10,-3-4-41,-2-1-13,-5 1 2,-5 2-1,-6 0 18,0 2 15,-5 2 20,-10 7 8,-3 7 17,-2 4 12,0 11-4,-1 17 14,-1 10 8,7 7-8,5 6 1,7-2-11,3-5-9,7-7-15,14-9-13,13-8 4,9-7-2,12-13-2,8 0-2,3-9-127,-4-15-136,-12-4-392</inkml:trace>
  <inkml:trace contextRef="#ctx0" brushRef="#br0" timeOffset="104026.0084">8317 7972 665,'0'0'90,"0"0"-7,0 0 36,0 0-35,0 0-40,0 0-4,30 77 20,-19-32-13,-4 0-27,-3-4-14,1-6-4,-2-11-2,0-8-50,-3-14-119,1-2-145</inkml:trace>
  <inkml:trace contextRef="#ctx0" brushRef="#br0" timeOffset="104169.1664">8338 7724 853,'0'0'10,"0"0"43,0 0 18,0 0-30,0 0-41,0 0-15,30-24-96,-9 52-288</inkml:trace>
  <inkml:trace contextRef="#ctx0" brushRef="#br0" timeOffset="104425.9404">8921 7824 1095,'0'0'3,"0"0"15,0 0 104,-80-47-66,53 47-23,3 20-17,9 14-8,6 12-6,9 3-1,0 3 1,5-1-2,7-5 0,-1-1-3,-3-8 2,1-3-18,-3-10-63,-4-8-118,-2-11-63,0-5-284</inkml:trace>
  <inkml:trace contextRef="#ctx0" brushRef="#br0" timeOffset="104567.586">8728 8091 655,'0'0'142,"0"0"-10,0 0-44,0 0-45,0 0-31,116-63-12,-53 56-13,17 4-31,23 3 20,12 0-75,1 0-470</inkml:trace>
  <inkml:trace contextRef="#ctx0" brushRef="#br0" timeOffset="104836.956">9857 7675 725,'0'0'96,"0"0"-7,0 0 2,0 0-23,-90 72 35,56-12-25,4 8-21,8 4-23,11 0-14,11-3-17,0-4 0,21-8-3,9-12-1,7-11-7,5-15-68,7-7-122,2-11-138</inkml:trace>
  <inkml:trace contextRef="#ctx0" brushRef="#br0" timeOffset="105466.6067">10986 7965 428,'0'0'110,"0"0"-27,0 0 72,0 0-58,0 0-17,0 0-20,-40-66-4,16 70-12,-4 22-1,-4 10 18,4 7-15,9 2-20,11 0 2,8-4-24,5-9-4,23-9 0,14-13-2,7-10-19,9-1-65,-4-21-66,-5-5-11,-10-2-77,-3-2 70,-11 0 65,-4 1 105,-6 5 0,-6 8 54,-6 7 46,-3 10 82,0 0-55,0 13-74,0 12 32,0 3-27,0 0-4,0-2-26,12-6-11,10-5 5,2-8-12,6-7 3,0 0-10,-1-11-2,0-10 4,-5-5-5,-3-2 0,-8 0-1,-12 0 3,-1 1 5,-11-1-5,-18 1-1,-6 4-1,-1 10 0,1 9-2,4 4-13,9 7-72,8 13-10,7 4-65,7 2-172</inkml:trace>
  <inkml:trace contextRef="#ctx0" brushRef="#br0" timeOffset="105760.1426">11653 7821 594,'0'0'160,"0"0"-72,0 0 31,0 0-50,0 0-39,0 0-14,-48-17-8,44 26 3,-1 1 6,1 1-7,3-1 6,1 0-8,0-3 1,0-1 0,0-2-7,0-3-2,0 1 0,0-2-38,0 0-128,0 0-488</inkml:trace>
  <inkml:trace contextRef="#ctx0" brushRef="#br0" timeOffset="115953.9275">11699 7850 586,'0'0'187,"0"0"-51,0 0-67,0 0-37,-1-76 6,-4 64 20,-3 4-20,-1 4-2,-4 4-18,0 2-18,0 23 0,-2 7-3,12 6 3,3 0-2,3-4-5,28-6-18,11-8-23,4-3-3,-1-6 21,-9-3-4,-18 0 26,-13-3 8,-5 1 4,-25 0 54,-16-1 12,-12 0-9,-2-4-16,6-1-28,13 0-7,16-17-10,16-10-39,4-8-68,23-6-41,11-3-60,6 5-119</inkml:trace>
  <inkml:trace contextRef="#ctx0" brushRef="#br0" timeOffset="116113.4296">11840 7703 515,'0'0'203,"0"0"-38,0 0-40,0 0 10,4 94-51,-3-47-28,7 1-6,7-3-17,3-4-19,3-8-11,1-8-3,2-5-52,0-11-40,-2-7-127,-5-2-236</inkml:trace>
  <inkml:trace contextRef="#ctx0" brushRef="#br0" timeOffset="116263.3417">11928 7899 873,'0'0'114,"0"0"-25,0 0 21,0 0-86,0 0-23,0 0-1,108-7-67,-48-6-79,6-3-84,3-6-359</inkml:trace>
  <inkml:trace contextRef="#ctx0" brushRef="#br0" timeOffset="116619.2114">12593 7556 915,'0'0'93,"0"0"34,0 0-24,0 0-70,-113 9-6,62 6-8,-1 1-14,4-4 10,11-2-15,13-4 0,10-2-3,13-4 3,1 0-20,10 0-36,17 0 33,8 6 17,-1 4 6,-3 7 0,-5 8 0,-10 9 1,-9 7 14,-4 5 23,-3 5-7,0-2 9,0-2 1,0-5-18,0-3-5,8-9-10,10-5-6,5-11-2,9-11-16,8-3-35,11-7-84,4-13-170,2-3-357</inkml:trace>
  <inkml:trace contextRef="#ctx0" brushRef="#br0" timeOffset="116938.847">12844 8002 920,'0'0'69,"0"0"-19,0 0 64,0 0-81,0 0-20,0 0-4,97-34-9,-63 3-37,-1-3 2,0-5 5,-8-4 5,-7 1 23,-9-3 2,-9-1 6,0-1 21,-11 6 24,-5 10 23,-1 15-16,1 16-18,4 3-9,-1 27-23,5 11 12,5 10-5,3 2-13,0-1 3,8-1-5,5-6-21,4-7-25,-1-5-26,2-9-91,1-10-148</inkml:trace>
  <inkml:trace contextRef="#ctx0" brushRef="#br0" timeOffset="117423.226">13344 7556 868,'0'0'78,"0"0"44,0 0-16,0 0-80,0 0-15,0 0-11,105-34 1,-61 22-4,2-5 2,-4 0-22,-8 0 2,-10 1-8,-14 5 21,-8 6 8,-2 2 7,-2 3 46,-14 1-25,-2 19-18,3 6 13,3 9-11,8 5 14,4 6-19,1 3-3,17 0-2,0 2 2,1-3-4,-5-3 0,-5-4 6,-8-6-3,-1-5-3,-10-3 0,-17-3 13,-12-4-10,-7-5-3,-3-6 0,4-8-5,8-1-44,13-11-193,10-13-308</inkml:trace>
  <inkml:trace contextRef="#ctx0" brushRef="#br0" timeOffset="118271.3395">14015 7868 54,'0'0'743,"0"0"-651,0 0 5,0 0-29,0 0-8,0 0-24,67 7-17,-31-7-2,2 0-17,-3-12 0,-5-2-14,-8-1-61,-4 0-55,-7-1-108,-10 1 0,-1 1-80</inkml:trace>
  <inkml:trace contextRef="#ctx0" brushRef="#br0" timeOffset="118437.9067">14219 7678 481,'0'0'170,"0"0"60,0 0-97,0 0-64,0 0 33,0 0-15,-13 99-32,10-60-32,1 2 5,2-2-26,0 1-2,0-4-33,8 0-49,10-5-79,5-7-149</inkml:trace>
  <inkml:trace contextRef="#ctx0" brushRef="#br0" timeOffset="118954.8813">14773 7576 998,'0'0'15,"0"0"76,-85-10 29,53 33-70,3 13 1,5 11-25,10 2-4,11 0-1,3-6-21,17-7 0,13-10-1,4-9-40,7-12 3,1-5-67,2-4-25,-3-17-34,-6-4-48,-6-3 85,-5-2 64,-6 1 63,-4 3 1,-5 6 91,-3 8 36,-6 7-16,0 5-25,0 5-28,-2 15 33,-1 6-14,3-2-16,0-3-36,0-5-11,15-5-10,5-4-2,3-7-6,3 0 1,-1-17-8,4-10-6,-3-6-5,0-4 10,-7-2 10,-8-3 0,-8 5 1,-3 4 3,-8 11 3,-19 11-1,-7 11-5,-5 0-2,2 16-37,4 6-84,12 1-89,6 0-346</inkml:trace>
  <inkml:trace contextRef="#ctx0" brushRef="#br0" timeOffset="119253.5036">15423 7550 978,'0'0'35,"0"0"-27,0 0 86,0 0-51,0 0-40,0 0 2,-55 39-5,82-8-2,3 1 1,-4-1-1,-9-3 1,-8-4 1,-9-4 0,0-3 9,-10-4-4,-17-5 11,-11-2 5,-2-6-19,1 0-2,9-2-6,16-16-85,12-6-94,2-9-320</inkml:trace>
  <inkml:trace contextRef="#ctx0" brushRef="#br0" timeOffset="119442.0299">15547 7459 946,'0'0'67,"0"0"64,0 0-6,18 110-85,-16-59 18,3 0-28,4-4-5,3-5-5,3-10-20,2-8 4,4-11-4,2-9-63,4-4-33,-3-4-135,0-14-306</inkml:trace>
  <inkml:trace contextRef="#ctx0" brushRef="#br0" timeOffset="119577.8546">15671 7662 432,'0'0'489,"0"0"-386,0 0 62,0 0-70,0 0-52,0 0-20,-33-26-23,54 17-75,6-4-132,3 1-274</inkml:trace>
  <inkml:trace contextRef="#ctx0" brushRef="#br0" timeOffset="119989.0916">16230 7295 981,'0'0'24,"0"0"10,0 0 34,0 0-49,-89-7 1,59 8 24,-3 8-17,3-2-8,4-1-2,4-1-17,6-2 0,6 0 0,8-1 4,2-2-8,0 1-4,0 2-23,6 1 25,3 4-2,0 5 8,0 7 19,-6 5 6,-3 8 20,0 6-7,0 5-5,-5 1 22,-2 3-24,3-6-8,4-3-12,0-9-9,4-4 6,17-8-8,6-5-16,7-9-10,5-4-96,3-1-61,-5-17-265</inkml:trace>
  <inkml:trace contextRef="#ctx0" brushRef="#br0" timeOffset="120290.2888">16268 7454 932,'0'0'66,"0"0"70,0 0 4,0 0-95,0 0-39,0 0 9,107 10-8,-80 22-6,-5 3 10,-7-1-9,-7-3-2,-5-6 0,-3-5 0,0-7 0,0-8 0,-6-3 0,-3-2 6,0-2-2,3-13 1,4-5-2,2-4-1,0-4-2,10-8-11,9-3-17,3-1-18,-2 7-62,3 10-82,1 10-288</inkml:trace>
  <inkml:trace contextRef="#ctx0" brushRef="#br0" timeOffset="120633.9266">16733 7182 993,'0'0'45,"0"0"67,0 0 6,0 0-98,0 0-11,0 0 20,101 63-18,-66-27 18,-4 7-17,-6 3-6,-9 5 24,-15-2-30,-1 1 2,-21-7 14,-11-4-15,-4-7 3,0-5-4,4-7 0,9-5-5,6-5-77,7-8-98,7-2-154</inkml:trace>
  <inkml:trace contextRef="#ctx0" brushRef="#br0" timeOffset="122014.9008">17084 7190 448,'0'0'0,"0"0"0,0 0 28,-84-47-17,57 40-3,-1 1 28,1 0 47,3 2 21,2 1 0,6 0-10,5 2-5,5 0-13,3 1-14,3 0-14,0 0-12,0 0 5,9 0-32,15 0-9,10 0 12,13 0-11,8 0 0,-2-3-1,-6-2 0,-16 4-3,-15 0 3,-13 1-2,-3 0 0,-15 5 4,-19 14 1,-5 5 10,-4 5-8,3 4 14,7 7-18,13 0 0,7 3 6,10 2-7,3-4-1,6-2 0,17-3 1,-1-7-5,2-1 3,-8-5-5,-3-4 1,-6-6-7,-6-3 0,-1-1-9,-1-4 14,-22-1-1,-7-1 9,-7-3-14,1 0-43,6 0-49,14-1-47,16-13-243</inkml:trace>
  <inkml:trace contextRef="#ctx0" brushRef="#br0" timeOffset="122171.9311">17400 7429 167,'0'0'805,"0"0"-797,0 0 51,0 0-26,0 0-33,0 0-81,83-15-181,-64 15-286</inkml:trace>
  <inkml:trace contextRef="#ctx0" brushRef="#br0" timeOffset="122306.8514">17472 7518 752,'0'0'136,"0"0"-95,0 0 86,0 0-113,0 0-14,0 0-60,122 10-243</inkml:trace>
  <inkml:trace contextRef="#ctx0" brushRef="#br0" timeOffset="122480.0471">17908 7321 1040,'0'0'46,"0"0"64,0 0-16,0 0-94,0 0-2,0 0-39,88-10-156,-69 10-135</inkml:trace>
  <inkml:trace contextRef="#ctx0" brushRef="#br0" timeOffset="122621.4195">17927 7496 871,'0'0'26,"0"0"35,0 0-61,0 0-5,0 0-202,97-3-411</inkml:trace>
  <inkml:trace contextRef="#ctx0" brushRef="#br0" timeOffset="122833.9331">18425 7090 1165,'0'0'18,"0"0"20,0 0 25,0 0-32,-3 84-28,24-43-3,-3-2-2,-2-1-49,-8-5-81,-7-6-64,-1-8-295</inkml:trace>
  <inkml:trace contextRef="#ctx0" brushRef="#br0" timeOffset="122951.3223">18256 7295 514,'0'0'0,"0"0"-190,0 0 132</inkml:trace>
  <inkml:trace contextRef="#ctx0" brushRef="#br0" timeOffset="123190.5733">18267 7020 945,'0'0'59,"0"0"8,0 0 49,0 0-70,0 0-46,88-39-7,-30 27-54,2 2-50,-2 0-34,-2 5-202,-6 0-80</inkml:trace>
  <inkml:trace contextRef="#ctx0" brushRef="#br0" timeOffset="123605.0709">18820 7144 535,'0'0'20,"0"0"50,0 0 50,42-74-60,-39 48 21,-3-3-3,-3 3-40,-12 4 12,-5 6-18,-3 12 1,-1 4-21,0 11-5,5 16 2,5 3 2,11 2-7,3-5-1,2-6-3,15-7-11,6-6-12,4-8-13,3 0-15,-2-3-48,-1-11-65,-5-2 79,-7-3 58,-5 4 27,-7 0 82,-3 5 40,0 6-18,0 4-34,0 0-45,-5 19-2,0 6-2,4 3-14,1-1-2,0-3-5,16-3-23,4-4-33,4-6-23,2-6-84,1-5-148</inkml:trace>
  <inkml:trace contextRef="#ctx0" brushRef="#br0" timeOffset="123769.0846">19150 6962 618,'0'0'118,"0"0"-54,0 0 66,0 0-58,-5 92-57,5-61-6,0 0-9,0-3-14,2-4-77,6-7-256</inkml:trace>
  <inkml:trace contextRef="#ctx0" brushRef="#br0" timeOffset="125516.8036">9564 9006 693,'0'0'79,"0"0"8,0 0 21,0 0-8,0 0-23,-80-57-25,50 57 0,-1 0-9,-8 17 5,-3 11-13,6 10-9,5 6 6,13 4-23,11 2-1,7 1-6,14-4 0,19-8-4,14-11-1,11-17-9,16-11-32,3-10-91,1-23-144,-7-6-324</inkml:trace>
  <inkml:trace contextRef="#ctx0" brushRef="#br0" timeOffset="125704.0487">10051 8874 1029,'0'0'59,"0"0"19,0 0 30,-31 86-52,31-43-23,0-3-17,0-1-15,0-7-1,1-7-8,6-7-52,1-10-138,-2-8-163</inkml:trace>
  <inkml:trace contextRef="#ctx0" brushRef="#br0" timeOffset="125853.9376">9907 9017 826,'0'0'110,"0"0"-61,0 0 24,0 0-73,88-38-37,-37 29-31,0-2-100,-3 1-182</inkml:trace>
  <inkml:trace contextRef="#ctx0" brushRef="#br0" timeOffset="126035.9925">10550 8792 957,'0'0'73,"0"0"-49,0 0 106,0 0-46,-7 98-34,3-60-32,1-2-13,1 0-5,1-7-2,-2-5-18,0-8-96,-5-9-114,-1-7-311</inkml:trace>
  <inkml:trace contextRef="#ctx0" brushRef="#br0" timeOffset="126183.6208">10346 8986 917,'0'0'50,"0"0"-34,0 0 21,91-17-30,-47 5-7,-1-2-48,-3-3-137,-6 2-185</inkml:trace>
  <inkml:trace contextRef="#ctx0" brushRef="#br0" timeOffset="126356.6793">11101 8732 1022,'0'0'149,"0"0"-129,0 0 50,0 0-70,0 0-35,0 0-186,9 0-239</inkml:trace>
  <inkml:trace contextRef="#ctx0" brushRef="#br0" timeOffset="126523.1528">11171 9152 1229,'0'0'6,"0"0"28,-61 111-20,34-63-14,-6 4-73,-10 1-243</inkml:trace>
  <inkml:trace contextRef="#ctx0" brushRef="#br0" timeOffset="127409.0656">9053 10556 763,'0'0'291,"0"0"-265,0 0-18,0 0 18,0 0-15,128 22 8,-71 17-13,-1 3 10,-5 3 1,-11-3-13,-17-9 2,-11-6 1,-12-10 8,0-8 32,-15-9-5,-6 0-24,-3-9 10,5-18-21,10-9 2,9-11-9,7-8-3,29-10 0,16-3-40,15 5-78,9 11-34,1 16-178,-2 18-364</inkml:trace>
  <inkml:trace contextRef="#ctx0" brushRef="#br0" timeOffset="127648.2971">10076 10662 1206,'0'0'31,"0"0"-15,0 0-8,0 0-8,97-14-31,-37 8-54,-3-1-96,-11 0-251</inkml:trace>
  <inkml:trace contextRef="#ctx0" brushRef="#br0" timeOffset="127819.0745">10481 10575 1091,'0'0'60,"0"0"-36,0 0-24,134 3 0,-66-3-14,9-9-132,3 1-190</inkml:trace>
  <inkml:trace contextRef="#ctx0" brushRef="#br0" timeOffset="128042.3031">11216 10343 1203,'0'0'27,"0"0"-19,0 0-8,0 0-3,0 0-106,0 0-74,18 34-239</inkml:trace>
  <inkml:trace contextRef="#ctx0" brushRef="#br0" timeOffset="128217.5044">11221 10779 1255,'0'0'18,"-78"104"-11,27-41-7,-5 2-20,-7-1-109,-4 1-272</inkml:trace>
  <inkml:trace contextRef="#ctx0" brushRef="#br0" timeOffset="128936.8339">9360 12204 563,'0'0'300,"0"0"-215,0 0-20,0 0 7,0 0-23,80-110-38,-42 58-5,-1-11-6,-1-6 2,-5-5 1,-8-2-3,-11 2 0,-8 11-1,-4 16 3,0 22-2,0 25 31,0 10 10,0 35-17,-1 20 12,1 12-9,0 8 10,0-2-31,16-5-2,2-8 1,6-12-5,1-9-3,2-11-56,4-11-56,4-13-82,1-13-341</inkml:trace>
  <inkml:trace contextRef="#ctx0" brushRef="#br0" timeOffset="129327.4635">10342 12044 1129,'0'0'63,"0"0"-42,0 0 14,0 0-29,0 0 4,110 27-9,-50-22-1,14-2-128,-5-3-138,-3 0-483</inkml:trace>
  <inkml:trace contextRef="#ctx0" brushRef="#br0" timeOffset="129572.9568">11025 11975 1186,'0'0'62,"0"0"-53,0 0-1,0 0 5,0 0-8,0 0-10,88-13-43,-66 6-81,-2-3-37,-2-3-304</inkml:trace>
  <inkml:trace contextRef="#ctx0" brushRef="#br0" timeOffset="130038.1769">10600 11839 485,'0'0'324,"0"0"-230,0 0 11,0 0-33,0 0-23,-25 77 6,20-16-13,2 4-12,2 1-19,1-5-11,0-3-11,0-10-115,14-14-95,7-13-487</inkml:trace>
  <inkml:trace contextRef="#ctx0" brushRef="#br0" timeOffset="130405.6081">11259 11678 642,'0'0'355,"0"0"-305,0 0 66,0 93-34,0-45-62,0 3-12,0 0-8,0-5-17,0-3-23,0-8-64,-4-8-56,-2-10-237</inkml:trace>
  <inkml:trace contextRef="#ctx0" brushRef="#br0" timeOffset="130716.0311">11092 11901 441,'0'0'383,"0"0"-274,0 0-8,0 0-4,0 0-62,0 0-16,115-21-6,-45 5-13,12-2-35,6-2-133,-4-1-329</inkml:trace>
  <inkml:trace contextRef="#ctx0" brushRef="#br0" timeOffset="130925.7311">11998 11586 969,'0'0'247,"0"0"-243,0 0-4,0 0-59,0 0-136,0 0-78</inkml:trace>
  <inkml:trace contextRef="#ctx0" brushRef="#br0" timeOffset="131125.7379">11981 11973 1252,'0'0'48,"-37"72"-23,12-24 18,-4 4-43,0 4-3,-1-2-28,3 3-70,2-4-176,0-7-534</inkml:trace>
  <inkml:trace contextRef="#ctx0" brushRef="#br0" timeOffset="135859.1647">21638 7033 659,'0'0'307,"0"0"-243,0 0 27,-25-95-3,19 61-59,1 0-25,3-2 2,1-2 0,-1-4-6,2 1 0,-1-5-13,-4 1-32,-4 5 0,-3 14 38,0 15 3,3 11-47,-3 15-45,0 19 70,-4 7 9,-2 2-26,-1-3 10,2-6 23,2-10 10,5-8 18,4-8 27,0-5 14,3-3 26,0 0 15,-3 0-31,0-13-38,3-10-16,3-9-4,3-8-11,21-5 0,7-4 0,3-3-8,-4 2 8,-5 5-9,-9 13 8,-9 12 0,-2 13 2,-5 5 2,2 2-3,6 0-7,9 19 2,12 6 3,14 6 2,11 0-3,13-4-59,6-7-107,6-10-192</inkml:trace>
  <inkml:trace contextRef="#ctx0" brushRef="#br0" timeOffset="144444.0614">7262 14344 581,'0'0'148,"0"0"-34,0 0-20,0 0-19,0 0-44,0 0-21,0 0-5,0 0 3,-17 59 1,30-38-4,3-5-3,5-6 9,1-6-8,3-4-3,1-2 4,0-19-1,-4-7-3,-1-7 0,-8-5-14,-7-1-5,-6 2 6,0 0 8,-6 6 4,-14 6-2,-6 5 1,-1 14-5,-7 8 7,0 6-2,-4 29 5,4 17-3,6 12 10,7 8-5,9-2 12,10-8-2,2-8-9,9-12 6,17-10-6,5-10-4,8-11-1,2-11-1,3 0 0,0-23-13,0-10-9,-4-7-12,-4-3 2,-6-5 6,-5-2 16,-7 3 6,-12 1 4,-6 10 0,0 10 2,0 9 1,-6 9-3,-2 5 1,-3 3 1,0 0-1,2 0-1,5 1 0,1 8-1,3 2-1,0-2 1,13-4-6,5-5-3,11-4 3,2-26-8,3-10-102,-1-12-85,-8-5 85,-8-7 12,-8-2 105,-8 1 65,-1 3 12,-1 11 52,-13 17-15,1 17-13,-2 17-19,-3 10-28,-3 31-46,0 21 15,-1 13 0,3 8 1,5 3-6,3-2-13,4-3 1,3-6-5,4-10-2,0-10-52,8-14-65,18-14-194,7-13-264</inkml:trace>
  <inkml:trace contextRef="#ctx0" brushRef="#br0" timeOffset="144703.6164">7922 14156 549,'0'0'269,"0"0"-193,0 0-12,0 0-7,0 0-12,-81 59-5,81-21-19,0 0-13,12-2 0,10-5-2,1-6-6,1-4 5,-5-4-5,-7-4 1,-9-4-1,-3-2-31,-7-3 18,-20-1-17,-4-3-42,-1 0-68,7-7-112,8-15-121</inkml:trace>
  <inkml:trace contextRef="#ctx0" brushRef="#br0" timeOffset="145036.4949">8089 14283 608,'0'0'119,"0"0"-40,0 0 16,0 0-34,0 0-30,0 0-16,84 62-6,-64-83-9,-2-8-7,-3-5-24,-7-5-2,-8 0 33,0-1 1,-6 4 1,-11 8 0,-1 9 0,5 12 49,-5 7-15,0 16-30,-3 19 15,-3 16 13,8 5 5,10 5-6,6-2-22,6-8 2,19-5-13,14-8 3,9-8-3,7-10 0,14-10-23,5-10-93,7 0-88,-2-24-214</inkml:trace>
  <inkml:trace contextRef="#ctx0" brushRef="#br0" timeOffset="145199.9474">8918 14246 897,'0'0'54,"0"0"19,-4 108-4,4-69-46,0-5 7,0-4-29,0-8-1,6-8-11,-3-7-73,-2-7-129,-1-1-564</inkml:trace>
  <inkml:trace contextRef="#ctx0" brushRef="#br0" timeOffset="145337.7848">8874 13830 813,'0'0'0,"0"0"-1,0 0-28,0 0-92,28 82-165</inkml:trace>
  <inkml:trace contextRef="#ctx0" brushRef="#br0" timeOffset="145589.1121">9578 14066 937,'0'0'82,"0"0"-80,0 0 104,0 0-23,-99-55-27,74 62-27,3 21-17,5 12-4,4 11-4,10 6-4,3 1 1,0-5-1,6-6 3,7-8-3,-4-7-35,-3-8-36,-4-9-100,-2-12-259</inkml:trace>
  <inkml:trace contextRef="#ctx0" brushRef="#br0" timeOffset="145729.0621">9314 14347 922,'0'0'65,"0"0"7,0 0 40,0 0-36,0 0-62,0 0-14,86-61-3,-38 51-83,0 0-74,-8 0-189</inkml:trace>
  <inkml:trace contextRef="#ctx0" brushRef="#br0" timeOffset="146385.5439">10735 13810 371,'0'0'344,"0"0"-255,0 0-5,0 0 7,0 0-48,0 0-15,-91-14 2,60 52 19,-2 13-13,5 11 4,4 3 3,8 0-12,7-3-11,7-4-8,2-9-3,2-6 2,19-10-11,5-7 0,7-8-1,9-8-33,6-7-68,4-3-109,0 0-226</inkml:trace>
  <inkml:trace contextRef="#ctx0" brushRef="#br0" timeOffset="147143.0311">11877 14008 974,'0'0'28,"0"0"-16,-90 1-11,59 30 28,4 13 11,6 8-8,6 3-8,8-1-13,7-8-8,0-9 5,15-10-7,13-10-1,8-12-6,9-5-30,4-4-50,2-18-37,-8-5-26,-7-4 37,-8-1 88,-7-1 24,-9 7 10,-6 8 65,-3 10 14,-3 8-39,0 3-11,-4 20-1,-4 9 7,5 2-3,3-4-12,0-3-14,19-5-3,8-7 7,6-9-3,1-6-10,2-3-6,0-21-2,-2-9-11,-4-6-13,-6-5 9,-3-2 2,-14-6 13,-7 5-5,0 6 1,-23 13-7,-6 14 5,-4 14-6,2 1-10,1 24 10,5 8 3,16 7-12,9-3-46,0-1-69,30-8-53,10-7-9</inkml:trace>
  <inkml:trace contextRef="#ctx0" brushRef="#br0" timeOffset="147362.3597">12657 14074 679,'0'0'70,"0"0"25,0 0-6,0 0-38,0 0-19,0 0 2,-70 78-9,68-39 13,2-1-21,-3-4-2,-2-6-7,-3-7-6,2-5-4,2-7-6,2-9-84,2 0-78,0-16-371</inkml:trace>
  <inkml:trace contextRef="#ctx0" brushRef="#br0" timeOffset="147552.069">12900 13994 927,'0'0'40,"-6"90"-30,2-44 65,1-3 0,3-5-54,0-7-16,0-7-5,0-8-60,0-11-121,0-5-397</inkml:trace>
  <inkml:trace contextRef="#ctx0" brushRef="#br0" timeOffset="147697.8059">12812 14149 890,'0'0'47,"0"0"-46,0 0 10,82-6-11,-32 5-23,11-2-146,12 0-145,0-3-129</inkml:trace>
  <inkml:trace contextRef="#ctx0" brushRef="#br0" timeOffset="148247.5737">13712 13876 898,'0'0'51,"0"0"-36,0 0 40,0 0-14,0 0-29,-86-54-3,54 52-3,-4 2-3,1 0 2,3 0-5,8 0 0,9 5 3,9-3-3,2 0-4,4 1 3,0-1-8,6 7 1,7 2 7,2 6 1,-3 4 0,-4 6 0,-5 7-1,-3 4 0,-2 4 2,-13 5 4,-1-1 11,1 1 10,2-5 16,8-5-3,5-6-13,0-6-3,5-6-10,18-6-7,12-6-6,8-7-3,5 0-71,2-6-105,-3-8-189</inkml:trace>
  <inkml:trace contextRef="#ctx0" brushRef="#br0" timeOffset="148626.7835">13930 14212 959,'0'0'79,"0"0"-75,0 0 66,0 0-51,0 0-18,61-79-1,-28 47-5,5-6-17,-6-4 8,-4-5 8,-8-4 6,-7-8 0,-10-7 0,-3 2-1,0 9 2,-5 16-1,-6 19 18,-1 13 17,0 7 3,-2 21-33,-2 20 11,3 18 27,3 6-5,7 2-24,3-4-10,0-8-4,19-9 4,0-6-4,2-8-1,-6-8-53,-2-8-95,2-8-88</inkml:trace>
  <inkml:trace contextRef="#ctx0" brushRef="#br0" timeOffset="149122.1471">14465 13627 825,'0'0'27,"0"0"19,0 0 43,0 0 7,0 0-51,0 0-28,3-27-16,23 27 3,6 3-1,4-2-3,2-1-3,-5 0-22,-5-8-3,-3-5 9,-7 1 3,-6-1 11,-6 3 5,-4 3 0,-2 4 5,0 3 15,0 0 2,-3 7-5,-5 19-15,3 11-2,1 13 4,4 8-4,0 1 0,0-4 2,0-6 0,0-6-2,0-8 2,0-4 0,-12-7 16,-7-4-8,-5-5 2,-8-3-9,-6-5-3,2-7-22,6 0-109,12-2-317</inkml:trace>
  <inkml:trace contextRef="#ctx0" brushRef="#br0" timeOffset="151283.5692">15386 13875 552,'0'0'330,"0"0"-304,0 0-9,0 0 18,0 0-17,0 0-6,113 21-11,-65-21-2,2 0-11,-8-5-161,-9-7-308</inkml:trace>
  <inkml:trace contextRef="#ctx0" brushRef="#br0" timeOffset="151478.9694">15499 13687 845,'0'0'48,"0"0"9,-7 106 25,7-58-40,0 0-30,0-5-12,0-4-6,0-6-96,0-7-275</inkml:trace>
  <inkml:trace contextRef="#ctx0" brushRef="#br0" timeOffset="151987.9391">16326 13613 1029,'0'0'33,"-115"52"34,61-4 16,11 5-28,19 4-27,21-6-23,3-6 2,26-10-5,13-7-2,11-8 0,10-8-9,5-11-47,-2-1-63,-3-8-36,-11-15-96,-13-4-92</inkml:trace>
  <inkml:trace contextRef="#ctx0" brushRef="#br0" timeOffset="152266.0323">16571 13796 355,'0'0'158,"0"0"-34,0 0 18,0 0-28,0 0-39,-69 88-38,69-54-9,4-8-11,22-6-8,5-9 3,3-9-10,5-2-1,-1-7-2,-3-17-45,-2-7-41,-7-6 65,-6-5 7,-6-2 15,-11 0 5,-3 3 20,-10 6 15,-15 13-16,-9 10 0,-2 12-11,-2 3-13,-1 21 0,7 8 0,12 5-3,14 1-24,6-2-72,22-7-156,14-9-124</inkml:trace>
  <inkml:trace contextRef="#ctx0" brushRef="#br0" timeOffset="152515.5951">16973 13697 762,'0'0'88,"0"0"-59,0 0 30,0 0-33,-29 101-13,40-67-5,6-1-7,1-3 7,-6-4 6,-8-4-4,-4-5 4,0-3-7,-23-3-5,-10-5 0,-5-6-2,2 0-51,10-6-41,15-12-232</inkml:trace>
  <inkml:trace contextRef="#ctx0" brushRef="#br0" timeOffset="152707.6102">17301 13706 1146,'0'0'17,"-42"84"58,29-40 7,7-2-42,6-6-24,5-5-6,22-9-7,7-9-3,3-10-31,-4-3-113,-4-6-261</inkml:trace>
  <inkml:trace contextRef="#ctx0" brushRef="#br0" timeOffset="152861.8119">17315 13832 990,'0'0'113,"0"0"-98,0 0 77,0 0-20,0 0-72,0 0-24,52-42-105,-14 27-95,1 1-433</inkml:trace>
  <inkml:trace contextRef="#ctx0" brushRef="#br0" timeOffset="153255.468">18007 13511 1130,'0'0'9,"0"0"-1,0 0 14,0 0 16,-66-72-34,40 65 0,-4 1-4,0 2 0,3 1-1,5 2 0,8 1-1,6 0-1,5 0-17,3 0-14,0 5 15,0 11 5,0 5 11,0 8 3,0 8 2,0 8-1,0 7 4,0 4 22,0 4 11,0-4-3,0-5-2,3-9-1,17-7-16,6-8-3,4-9-11,4-6-2,2-12-22,-2 0-107,-1-9-137</inkml:trace>
  <inkml:trace contextRef="#ctx0" brushRef="#br0" timeOffset="153560.8954">18250 13618 973,'0'0'7,"0"0"17,0 0 59,94 81-35,-74-41-21,-1-1-11,-7-2-1,-3-9-3,-5-10-3,-4-7-7,0-8-1,0-3 12,-10 0-7,1-14-4,3-6 0,6-5 3,0-6-5,5-6 0,15-5-7,6-3-27,4-2-84,2 4-36,1 6-236</inkml:trace>
  <inkml:trace contextRef="#ctx0" brushRef="#br0" timeOffset="154026.5713">18805 13229 1093,'0'0'40,"0"0"43,0 0-16,0 0-51,0 0-15,0 0 2,129 14 1,-80-11-4,-3-3-12,-5 0-12,-5 0-1,-10-7 14,-5 0 1,-12 1 10,-7 3 0,-2 1 1,0 2 19,0 0-2,-6 0-12,-7 13 5,2 14 0,3 9-5,2 4 1,3 6-6,0 0 2,-4-2-3,-1-3 1,-4-3 1,-5-4-1,-3-3 5,-5-5 7,-5-7-6,-1-2-4,-4-6 1,-2-4-2,3-3-2,-2-4-18,5 0-76,1 0-130,6-10-332</inkml:trace>
  <inkml:trace contextRef="#ctx0" brushRef="#br0" timeOffset="154558.9875">19918 13398 937,'0'0'60,"0"0"17,0 0 44,0 0-70,0 0-40,0 0-2,-53 61 21,23-26-10,-3 2-4,-3-6-4,0-6 0,-2-2-4,2-9-7,2-4-1,4-4 5,9-6-2,9 0-3,7 0 0,5 0 1,0 0-2,3-7-2,15 1-13,8 6 12,8 0 3,3 16 2,7 14-4,2 8 5,2 2-7,-1-1 5,-2-3-12,-3-8-38,-5-7-70,-4-5-79,-5-5-272</inkml:trace>
  <inkml:trace contextRef="#ctx0" brushRef="#br0" timeOffset="154914.9012">20551 13480 776,'0'0'81,"0"0"9,0 0 22,0 0-16,0 0-60,0 0-6,2-7 1,-1 7-22,-1 0-8,2 0-1,-2 0 0,0 0-3,0 0-22,2 0-62,3 0-38,5 0-110,1-3-143</inkml:trace>
  <inkml:trace contextRef="#ctx0" brushRef="#br0" timeOffset="155099.8671">20551 13480 699,'67'-89'131,"-67"81"9,-3 4-5,2 1-26,-1 3-40,-2 0-26,-4 17-20,-5 15-3,1 13 17,3 6-19,4 3-11,5 1 1,0-5-8,5-1-3,7-12-24,3-8-29,-5-12-94,-4-12-152</inkml:trace>
  <inkml:trace contextRef="#ctx0" brushRef="#br0" timeOffset="155286.7018">20381 13408 1017,'0'0'30,"0"0"74,0 0 4,0 0-70,137-62-30,-59 56-7,3 2-2,-3 1-14,-9 0-77,-11 2-104,-9-3-236</inkml:trace>
  <inkml:trace contextRef="#ctx0" brushRef="#br0" timeOffset="155602.1146">21300 13103 1079,'0'0'3,"0"0"1,0 0 91,0 0 11,0 0-60,0 0-39,131 72 3,-71 0-3,-9 6-3,-13-1 0,-21-3-3,-17-5-2,-18-6 1,-33 0-4,-13-7-3,-12-7-52,-3-6-64,0-10-110,1-6-97</inkml:trace>
  <inkml:trace contextRef="#ctx0" brushRef="#br0" timeOffset="158829.7473">20415 9653 436,'0'0'0,"0"0"-57,0 0-115</inkml:trace>
  <inkml:trace contextRef="#ctx0" brushRef="#br0" timeOffset="159186.7157">20898 9556 637,'0'0'89,"0"0"44,0 0 5,0 0-31,-99 15-38,39 42 5,-15 16-19,-8 11-9,-11 3-18,-5 1 4,1-2-13,1-6-10,9-8 6,15-9-15,17-13 2,17-15-2,16-11 0,13-13-3,10-9-15,7-2-62,27-22-10,22-10-118,21-10-88,16-2-125</inkml:trace>
  <inkml:trace contextRef="#ctx0" brushRef="#br0" timeOffset="159606.7237">22180 10515 1073,'0'0'48,"0"0"-47,0 0 70,0 0 39,-82 0-63,79-11 6,3-16-23,0-14-23,17-12-3,6-9-4,3-6 0,-2-4-10,-3-2-16,-5-3-2,-7 2 5,-8 9 5,-1 12 1,-3 16-10,-16 16-2,-1 14-11,-2 8-39,-3 2-20,3 19-17,2 1-126,1 1-206</inkml:trace>
  <inkml:trace contextRef="#ctx0" brushRef="#br0" timeOffset="159885.7956">21800 9969 973,'0'0'16,"0"0"32,-94 6 102,82-6-90,12 0-28,0 0-5,15-11-21,21-15-3,22-9-3,15-10-2,9-3-13,-9-7-4,-13-3 15,-20 3-2,-16 7 1,-9 17 5,-6 17 0,-3 14-3,4 19 3,5 30-6,13 14 1,10 7 5,14 1-6,11-6-83,8-7-94,5-10-357</inkml:trace>
  <inkml:trace contextRef="#ctx0" brushRef="#br0" timeOffset="161055.6074">22625 6649 163,'0'0'365,"0"0"-365,0 0 0,0 0 18,-36-74-1,35 73-17,1 1 4,0 0 3,0-2-6,0 2 23,-2-1 35,1 0 12,-2-1 2,-2-1-14,-1 1-3,-5-1 2,-6 2-23,-12 1-1,-11 0 5,-21 15 8,-19 13-4,-21 10-17,-13 8-6,-10 3 3,5-2-11,8-2-3,20-7-8,21-6 0,25-8-1,21-7 0,21-6-15,3-5-60,30-6-61,18 0-12,14-16-164,16-9-61</inkml:trace>
  <inkml:trace contextRef="#ctx0" brushRef="#br0" timeOffset="161676.667">23035 7198 957,'0'0'33,"0"0"-33,-82-68 119,48 22-13,-5-10-64,-1-7-11,-2-5-5,5-1-14,4-3 1,8 3-6,8 3-5,5 8 1,8 16-3,2 16 0,1 15-1,-1 11-7,1 11 8,-4 25-17,-4 12 13,-1 8 3,-4-1-17,-2-6-3,-2-6 10,0-7 0,-1-9 8,1-7-1,-1-7 4,2-6 3,-1-7-1,3 0 1,2-9 2,5-14-2,7-9 7,1-6-10,7-9-5,19-5 5,8-4-3,3-5 2,2-1 1,-3 0 0,-12 4 3,-11 14-3,-8 16 2,-5 14 24,0 14-11,0 7-5,-2 23-7,-1 12 4,3 7 10,6-1-10,29-4 1,15-6-3,16-8-5,10-6-4,11-10 0,4-8-32,-4-6-56,-9 0-130,-21-6-198</inkml:trace>
  <inkml:trace contextRef="#ctx0" brushRef="#br0" timeOffset="163064.6761">10354 15625 875,'0'0'16,"0"0"14,0 0 10,-81 51 31,81-44-34,0-2-11,4-5-14,19 0-1,11-5-1,11-25-3,16-12 2,9-10-9,8-13 2,-5-4-5,-9-6-6,-15-5-7,-20 0-19,-14 0 23,-15 9 11,0 19 1,-9 20 23,-12 23 13,4 9-12,-5 38-4,0 23 5,1 17-2,4 5-1,7-1-13,7-6-8,3-10 1,0-9-2,16-11-21,8-8-64,9-9-37,6-13-110,10-12-303</inkml:trace>
  <inkml:trace contextRef="#ctx0" brushRef="#br0" timeOffset="163477.6252">11513 15202 1051,'0'0'56,"0"0"-10,0 0-5,0 0 24,0 117-22,0-67-22,0 0-16,0-6-5,3-6 1,3-5-1,-2-3-20,-4-6-85,0-8-124,0-9-252</inkml:trace>
  <inkml:trace contextRef="#ctx0" brushRef="#br0" timeOffset="163639.9596">11361 15448 915,'0'0'28,"0"0"-12,0 0 20,0 0 13,94 9-31,-36-9-16,6-12-2,6-8-45,-1-7-146,-4-2-292</inkml:trace>
  <inkml:trace contextRef="#ctx0" brushRef="#br0" timeOffset="163808.0124">12035 15199 933,'0'0'81,"0"73"-1,0-23 6,0 0-44,0 0-7,0-8-21,-5-4-14,0-7 0,-1-8-33,-3-9-90,-3-7-112,-6-7-409</inkml:trace>
  <inkml:trace contextRef="#ctx0" brushRef="#br0" timeOffset="163983.2841">11814 15434 956,'0'0'74,"0"0"-53,0 0 49,0 0-9,0 0-38,125-27-17,-60 8-4,-1-1-2,-3 0-37,0 2-109,0 3-76,-3 2-209</inkml:trace>
  <inkml:trace contextRef="#ctx0" brushRef="#br0" timeOffset="164140.8525">12724 15137 1116,'0'0'66,"0"0"-53,0 0 0,0 0-13,0 0-9,0 0-87,-16 65-180</inkml:trace>
  <inkml:trace contextRef="#ctx0" brushRef="#br0" timeOffset="164300.2445">12715 15520 1350,'0'0'18,"-50"77"-7,12-25-4,-12 7-7,-10 3-5,-4 1-151,4-2-653</inkml:trace>
  <inkml:trace contextRef="#ctx0" brushRef="#br0" timeOffset="166619.6431">8159 16726 1071,'0'0'2,"0"0"1,-46 103 6,46-71 4,0-2-4,22-8-3,5-8-1,3-8-4,3-6-2,-2-11 1,-3-16-22,-2-7-8,-8-5-4,-5-4-8,-10 0 18,-3-3 6,0 3 11,0 3 5,-16 7 2,-2 13 4,-6 15 5,-6 5 13,0 31-1,-3 23 9,-1 18 15,10 4-10,12 3 3,12-7 6,2-8-17,27-17-9,10-10-11,7-13-7,8-16 0,8-8 0,7-11-5,2-22-31,-1-12 1,-6-6-8,-7-4 29,-14-2 3,-9-3 11,-14-1 0,-7-2-2,-9 3 0,-4 4 1,0 10 1,0 18 14,0 20 15,-8 13 13,-1 42-35,-6 28 14,-6 19 28,2 11-16,2-6-4,9-12-11,8-12-15,0-18 0,8-14-3,20-19 0,10-21 0,9-8-15,7-30-13,4-13-8,-4-7 1,-9 2-2,-14-4 36,-16 4-4,-6 3 5,-7 14-12,-2 14 10,0 21-2,0 5 1,0 32 3,0 15 10,-8 9 20,-3 5-10,-2-3-11,4-6-5,3-6-2,5-14-2,1-10-3,0-16-29,7-10-75,15-6-114,8-27-326</inkml:trace>
  <inkml:trace contextRef="#ctx0" brushRef="#br0" timeOffset="166951.9281">9264 16905 232,'0'0'581,"0"0"-477,0 89-68,0-68 21,2-7-9,13-6-17,6-8-8,3 0-13,5-10 2,1-15-12,-1-4-6,-8-4-2,-8 1-11,-7-2-9,-6 1-1,0 0-1,-9 4 19,-15 12 11,-3 14 0,-7 3 15,1 14 12,0 16 28,3 8 17,7 0-23,9 5-6,10-7-18,4-3-24,21-6-1,16-6 0,17 0-64,13-1-78,10 2-61,4 11-296</inkml:trace>
  <inkml:trace contextRef="#ctx0" brushRef="#br0" timeOffset="167541.3324">9372 18090 1101,'0'0'55,"0"0"-55,22-99-31,17 49 7,9-10-48,5-8-21,-3-6 8,-6 2-22,-14 10 21,-15 18 51,-12 21 35,-3 21 0,-10 4 52,-12 28-24,1 10 70,4 6-5,10 4-36,7-10-41,0-4-3,13-11 3,11-8-14,6-6 2,6-8-4,3 0 0,2-3-6,-10 1-13,-8 11 14,-11 10 5,-9 15 18,-3 10 12,0 6 23,0-1-14,0-4-16,0-8-14,12-11-9,9-7-9,5-11-44,7-8-43,2-3-59,-1-9-253</inkml:trace>
  <inkml:trace contextRef="#ctx0" brushRef="#br0" timeOffset="167690.2206">10157 18060 896,'0'0'85,"0"0"-41,0 0 33,0 0-16,95 10-44,-50-10-17,3-10-20,-5-2-144,-7-1-285</inkml:trace>
  <inkml:trace contextRef="#ctx0" brushRef="#br0" timeOffset="167886.006">10686 18041 1001,'0'0'103,"0"0"-90,0 0-11,87 3 4,-38-3-6,6-6-4,10-2-100,6-1-127,-2 5-222</inkml:trace>
  <inkml:trace contextRef="#ctx0" brushRef="#br0" timeOffset="168085.7487">11343 17856 579,'0'0'612,"0"0"-598,0 0-9,0 0-5,0 0-18,0 0-144,88-57-252</inkml:trace>
  <inkml:trace contextRef="#ctx0" brushRef="#br0" timeOffset="168250.2752">11395 18315 1316,'-60'79'1,"-1"7"-1,-1 1-25,-3-6-71,7-8-500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9:27:04.8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5848 3427 963,'0'0'108,"0"0"10,9-89-37,21 50-40,6-1 8,7 5-16,0 7-10,-2 12-4,-3 12-6,-5 4-13,-2 27-2,-4 18 2,-4 16-1,-10 8 0,-13 7-2,0 3 3,-8 0 4,-20-6 3,-9-6-3,-6-12 2,-9-13-5,2-8 0,1-10 3,9-11-3,5-9 3,7-4-3,10-11 0,6-17-1,6-9-7,6-3 2,0 6 1,17 15 4,14 16 0,12 3-4,11 27 4,7 7 1,-1 1 1,-5-1 0,-3-4-2,-13-8 1,-2-7 3,-10-6-4,-5-9 0,-3 0-2,0-9-23,3-12-71,5-5-99,4-7-358</inkml:trace>
  <inkml:trace contextRef="#ctx0" brushRef="#br0" timeOffset="661.7605">8427 3358 763,'0'0'158,"0"0"-40,0 0-7,0 0-37,0 0-3,0 0-28,-22-56-4,19 59-24,2 13-8,1 10 1,0 4 11,9-1-5,19-1-1,9 2-6,6-2-2,4 0 0,-1 2-4,-7 0 2,-8 1-2,-9 0 2,-11-3-2,-3-1 0,-8-4 7,0-1 14,-13-1-11,-12-3-3,-9-1-3,-9-4-3,-4-4-2,4-8-13,6-1-14,13-10-17,6-20-88,10-10-203,4-14-407</inkml:trace>
  <inkml:trace contextRef="#ctx0" brushRef="#br0" timeOffset="845.5213">8432 3231 1021,'0'0'126,"0"0"-34,97-26-21,-39 17-40,3 2-5,-4 4-23,-11 3-3,-10 0-79,-7 2-161,-9 6-224</inkml:trace>
  <inkml:trace contextRef="#ctx0" brushRef="#br0" timeOffset="1748.6107">10569 3203 545,'0'0'188,"0"0"-91,0 0-20,0 0-39,0 0 0,0 0-9,0 0-1,0 0 13,0 0 10,0 0-5,0-1 5,0 1-9,0-2-12,-5 1-1,-1-2-2,0-1-2,-3-2-17,0 0 6,0 1 1,-1-1-4,2 0 3,4 2-2,1 1 7,3 0-10,0 2 4,0-2-11,12 0 5,18 1 0,13 0-6,9 2 0,6 0 2,-1-1-3,-5-2-3,-8-3 1,-12-2 0,-8-3-9,-8-1 8,-8 0 3,-2 0 0,-4 2 0,-1 2 1,-1 4 1,0 4-1,0 0-1,0 1 5,0 23-4,-9 15 1,1 10 2,-2 6 1,4 3-4,2-4 1,2-1-4,2-4-5,0 1-32,0-2-106,8-3-81,2-9-540</inkml:trace>
  <inkml:trace contextRef="#ctx0" brushRef="#br0" timeOffset="2471.8277">12958 3146 706,'0'0'140,"0"0"-16,0 0 4,0 0-26,0 0-14,-25-82-38,24 75 11,-1 2-26,1 3-7,-1 2-5,1 0-11,-4 16-6,-2 18-5,2 14-1,1 6 8,2 3-4,2-3-3,0-5-2,0-5-1,5-10-7,4-7-29,4-6-39,2-7-100,3-9-190</inkml:trace>
  <inkml:trace contextRef="#ctx0" brushRef="#br0" timeOffset="2823.4017">13278 3178 1132,'0'0'134,"0"0"-64,0 0-25,0 0-33,15 71 27,-6-29-11,4-6-14,7-6-8,3-9-6,7-11 0,4-10-5,2 0-4,2-18-4,-2-14 2,-5-4 11,-4-7-2,-8-2 2,-10-6 2,-7-3 3,-2 0 6,-11 7-3,-17 14-3,-13 17-4,-8 13-1,-4 3-9,-1 21-18,6 12-43,14 2-62,14-3-131,16-5-569</inkml:trace>
  <inkml:trace contextRef="#ctx0" brushRef="#br0" timeOffset="3591.6569">16029 3258 321,'0'0'465,"0"0"-300,0 0-34,-3-73-6,3 56-33,0-1-30,7 7-2,-2 3-21,-1 4-17,-4 4-4,0 0-10,0 17-8,0 22 0,0 13 0,0 9 8,0 0-1,-3-6-7,3-6-2,0-8-17,6-7-31,11-11-48,2-14-162,4-9-355</inkml:trace>
  <inkml:trace contextRef="#ctx0" brushRef="#br0" timeOffset="4011.7901">16350 3123 886,'0'0'210,"0"0"-74,0 0-42,0 0-61,0 0-17,0 0 11,46 105-10,-44-62-1,-2-2-6,0-5-7,-3-4-3,-8-9 0,2-5-3,2-6-2,5-8-15,2-4-2,0 0 3,0 0 3,14-6-12,6-4-3,8 1 18,7 0 0,1-2-34,3-4-18,-3-4-4,-4-5 25,-5-3 6,-8-1 32,-8 0 6,-8 1 6,-3 5 35,0 5 25,0 7-1,-6 7 6,-2 3-23,0 16-41,-3 20 5,1 12 17,0 8-10,2 10-14,0 1-5,5 5 0,3-3-30,0-8-76,9-10-115,12-17-456</inkml:trace>
  <inkml:trace contextRef="#ctx0" brushRef="#br0" timeOffset="4507.5022">18373 3046 928,'0'0'105,"0"0"1,0 0 30,0 0-64,0 0 3,0 0-56,10-45-19,-4 74 1,0 12 1,-1 13 8,-3 4-4,-2 1-2,0-3-4,0-4-1,0-6-18,0-5-38,5-4-26,4-8-130,2-12-375</inkml:trace>
  <inkml:trace contextRef="#ctx0" brushRef="#br0" timeOffset="5001.6147">18941 3212 732,'0'0'99,"0"0"-14,0 0 33,21-93-50,-21 68 6,0 0-15,-7 2-7,-16 5-25,-8 4-9,-11 7-14,-6 7-4,-5 0 3,-4 13 19,6 13-2,8 8-8,13 6-1,18 0-11,12-1-3,5-8 2,25-6 1,8-9 3,12-12-3,3-4 0,1-4-5,-3-18-7,-8-3 4,-8-1-15,-10-4 23,-4 3 3,-9 2-1,-2 6 20,-6 11 11,-4 6-9,0 2-5,0 27-19,-3 15-3,-11 14 3,0 4 6,2 3-1,6 1 0,5-2-5,1-6-15,0-5-99,0-11-31,0-12-526</inkml:trace>
  <inkml:trace contextRef="#ctx0" brushRef="#br0" timeOffset="13482.9191">18353 5534 741,'0'0'246,"0"0"-192,0 0 39,0 0-27,0 0-40,-34 89 17,21-34 3,5 9 11,7 3-15,1-5-20,4-6-6,22-15-6,5-15-3,5-9-2,0-10-2,-2-7-3,-9 0-22,-2-15-39,-13-11-106,-10-4-123,0-2-305</inkml:trace>
  <inkml:trace contextRef="#ctx0" brushRef="#br0" timeOffset="13648.9801">18162 5753 916,'0'0'183,"0"0"-49,0 0-50,0 0-64,81-43-15,-6 32-1,11 0-4,5 0-14,-3 1-78,-1 2-100,-11-1-91,-8-1-214</inkml:trace>
  <inkml:trace contextRef="#ctx0" brushRef="#br0" timeOffset="15301.6536">19010 5555 693,'0'0'247,"0"0"-88,0 0-60,0 0-32,-79-39-22,44 39-14,-6 16 3,0 12 4,4 3-14,12 1-15,10-1-5,15-3-3,0-5 0,22-6-1,10-9 3,4-8-3,-1 0 0,-2-4-15,-6-13-24,-3-4-30,-6 0 6,-3-2-30,-4 0 15,-5 4 56,-3 5 18,-3 5 4,0 9 16,0 0 27,0 12-17,0 7 6,0 2-4,13-2-12,9-8-5,6-8 0,6-3-4,4-7 1,-2-14-3,-2-6 0,-10 0-1,-6-1-3,-12 2 0,-5 1-1,-1 1-18,0 4-11,-4 5 1,-2 5-9,1 7-7,2 3 9,-1 0-34,2 8 3,-1 9 53,0 5 13,3 3 3,0 3 15,0 3 4,0-1 10,5-2-2,14-1-2,6-4 67,7-2-65,4-5-20,6-6 1,2-7-7,1-3 3,-1 0-3,-5-13-2,-6-8-1,-4-4-1,-9-5-3,-6-5 3,-6-3 0,-7 1 4,-1 7 8,0 10 0,-17 11-6,-8 9-1,-5 0-4,2 16-1,1 9 10,7 2-5,9 1-5,9-4-1,2-6 1,5-7-3,16-8 2,-1-3 0,0 0 0,-4-3-6,-4-2-6,-4 2 8,-3 3-1,-5 7-1,0 20-5,0 14 9,0 16 3,0 17 0,0 11 0,13 11 6,3 0-5,-6-3 4,-5-4 17,-5-13 9,-3-11 12,-22-18 0,-4-18-32,1-16 21,8-13-11,7-13-8,7-25-13,6-16 0,2-9-11,20-6-28,8 0-52,3 2-41,-1 2-35,-5 1-14,-7 2-24,-5 2 107,-11 8 98,-4 11 32,0 10 169,0 11-24,0 9-48,0 5 2,-1 6-48,-1 0-57,2 7-16,0 12-8,0-4-1,15-1 4,11-4 0,3-9-1,4-1 0,2-2 0,-4-18-1,-3-4-3,-6-2 0,-5-2-9,-8-2-7,-3-5 1,-6 0-7,0 3 7,0 5 9,-14 9 5,-10 12-4,-5 6 1,-4 8 4,-3 23 7,4 12 22,9 9-18,10 4-4,13 3-6,0-5 3,23-8-1,9-10 3,5-15 4,5-12 1,1-9 0,1-13-2,0-22-3,-4-10-1,-4-7-3,-10-5-2,-7-6-9,-9-6-6,-3-1 15,0 7 0,-3 15 2,1 17 10,-4 16 20,1 13 9,-2 3-33,0 30-6,-2 18-1,-10 17 6,-1 6 3,7 1-6,6-3-1,0-8-1,12-9 2,20-14-1,7-16 1,6-15 2,3-8-1,-2-24-1,-1-15-4,-6-11-4,-5-3-4,-9-2 8,-7-2-8,-9 5 3,-7 5 5,-2 13-3,0 12 1,-3 9-5,-5 12 7,-2 1 5,4 7-5,4 19-2,2 7-9,0 8 11,9 4 4,12-2-3,4-2 0,1-2 1,-4-5 0,-1-3-2,-10-7 0,-4-8-11,-7-6-24,0-7-44,-22-3 4,-11 0-28,-10-18-154,-7-4-220</inkml:trace>
  <inkml:trace contextRef="#ctx0" brushRef="#br0" timeOffset="15425.7542">20220 5681 446,'0'0'411,"0"0"-261,0 0 13,0 0-53,0 0-42,0 0-24,90-79-20,-19 62-18,4-4-6,2-5-40,7 2-137,2-2-433</inkml:trace>
  <inkml:trace contextRef="#ctx0" brushRef="#br0" timeOffset="16843.5517">3179 2973 520,'0'0'334,"0"0"-239,0 0 15,0 0-32,0 0-21,0 0-26,-58-21-1,46 21-5,-4 18-7,-4 13-9,-2 13 5,1 11 5,7 1-19,10 0 1,4-10-1,6-10-1,19-11 1,14-13-19,10-10-23,5-2-53,0-14-16,-8-10-136,-9-2-227</inkml:trace>
  <inkml:trace contextRef="#ctx0" brushRef="#br0" timeOffset="17163.1404">3279 2994 531,'0'0'218,"0"0"-139,0 0 49,0 0-20,0 0-18,0 0-7,-9-45-43,9 70-24,0 14 7,0 7 14,0 4-13,18-7-10,0-6-12,12-9 8,4-6-10,3-9 1,2-7-1,1-6-38,-8 0-58,-7-10-110,-7-10-158,-9-3-300</inkml:trace>
  <inkml:trace contextRef="#ctx0" brushRef="#br0" timeOffset="17441.8956">3546 2922 826,'0'0'152,"0"0"-60,0 0 9,0 0-75,0 0-23,0 0 1,119 27 5,-65 4 14,1 4-12,-10-1-5,-6-4-2,-15-5-4,-12-5 0,-11-6 0,-1-3-14,-3-7 12,-15-4 2,-3 0 13,-1-12 7,4-15-5,5-8-1,7-7-10,6-5-4,1 3-23,20 7-53,9 6-36,1 10-86,-1 6-147,1 5 15</inkml:trace>
  <inkml:trace contextRef="#ctx0" brushRef="#br0" timeOffset="17716.2031">4020 2788 673,'0'0'239,"0"0"-149,0 0-12,0 0-70,0 0-8,81-4 6,-42 25 4,4 9 26,-4 5 23,-3 2-11,-5 1-15,-10-8-23,-12-5 7,-6-8-12,-3-6 4,0-5-7,-15-6 9,-6 0-2,1-17-4,3-16 7,9-13 1,5-8-3,3-4-10,15-1-8,18 5-65,10 4-132,5 4-389</inkml:trace>
  <inkml:trace contextRef="#ctx0" brushRef="#br0" timeOffset="20951.9832">21867 5436 839,'0'0'110,"0"0"-26,0 0-12,0 0-5,0 0-18,0 0-22,3-76-13,22 68-5,8 2-8,6 6 1,6 0 2,-4 12-4,-5 15 0,-7 9 0,-15 8 1,-11 7-3,-3-2-1,-16-1-5,-14-5 8,-6-7-2,2-5 5,3-8 1,6-8 8,8-6 5,8-7 2,9-2-8,0 0-1,30-6 2,18-11-12,14-3 0,7 1-24,7 4-39,-1 2-91,-4 4-104,1 0-471</inkml:trace>
  <inkml:trace contextRef="#ctx0" brushRef="#br0" timeOffset="21584.3845">23496 5274 631,'0'0'141,"0"0"9,0 0-33,0 0-37,0 0-13,0 0-28,-39-13-19,32 22-5,4 10 3,3 3-4,0 5-1,6 1-3,13 1 4,10-4-3,4-1-5,2-2 3,4 0-3,-6-4-1,-5 0-3,-8-4 1,-7 0-3,-9 1 1,-4-3-1,0 2-1,-17-1 1,-10-2 0,-7 1-1,-4-7-14,-2 0 1,0-4-5,8-1-24,8-1-56,10-17-79,10-7-311</inkml:trace>
  <inkml:trace contextRef="#ctx0" brushRef="#br0" timeOffset="21764.0935">23534 5229 866,'0'0'130,"0"0"-25,0 0-7,0 0-61,0 0-34,98-24-3,-37 22-15,14 0-145,4 2-308</inkml:trace>
  <inkml:trace contextRef="#ctx0" brushRef="#br0" timeOffset="22331.8477">24978 5184 688,'0'0'112,"0"0"23,0 0 13,0 0-66,0 0-25,0 0-36,-8-14-18,28 12 1,7 0-3,2-3 6,4 1-5,0-3 3,3 0-1,-4-2-4,-3-3 10,-7 2-4,-5 2 3,-5-1-2,-6 3 4,-2 5-5,-4 0 17,0 1 4,0 0-8,0 18-19,-6 19 0,-4 15 5,-1 10 1,1 7-4,5 2-2,5-1 0,0-4-20,18-5-38,7-11-141,1-14-254</inkml:trace>
  <inkml:trace contextRef="#ctx0" brushRef="#br0" timeOffset="23020.1459">26265 5046 149,'0'0'763,"0"0"-681,0 0 63,0 0-50,0 0-74,0 0-18,-18 86 27,15-24 12,-1 1 5,-1-2-18,2-9-23,3-6-2,0-11-4,0-8-1,11-10-36,10-12-72,5-5-131,3-12-334</inkml:trace>
  <inkml:trace contextRef="#ctx0" brushRef="#br0" timeOffset="23341.8334">26574 5099 951,'0'0'111,"0"0"-53,0 0 46,-27 106-62,27-63 4,0-4-22,14-6-13,7-5 8,5-8-3,4-9-1,5-7-7,-3-4-6,1-3 6,-1-17-4,-9-6 0,-3-7-4,-10-5 1,-10-4-2,0-4-1,-6 6 2,-21 7 0,-7 12 0,-6 10-6,-2 11-8,3 0-17,9 11-12,8 9-41,14 4-65,8-3-95,2 0-300</inkml:trace>
  <inkml:trace contextRef="#ctx0" brushRef="#br0" timeOffset="23765.8521">27714 4977 926,'0'0'111,"0"0"62,0 0-53,0 0-31,0 0-48,0 0-28,-6-18-13,-3 54 2,-1 15-3,-1 9 5,2 1-5,5-4 4,4-8-6,0-6 0,0-10-35,10-7-72,4-9-94,3-13-137</inkml:trace>
  <inkml:trace contextRef="#ctx0" brushRef="#br0" timeOffset="24167.1353">27963 4978 958,'0'0'154,"0"0"19,0 0-107,0 0-54,0 0-8,-11 79 10,3-31-1,5 1 0,3-3-5,0-8-2,1-6 2,15-8-8,3-8 0,4-8 6,4-8-6,2 0 0,-1-8-16,0-12-19,-4-4-2,-3-3 16,-2 2 8,-3 1 4,-5 4 8,-6 9 1,-5 2 7,0 7 21,0 2 10,0 0-3,-9 9-35,-6 17 1,-2 11 10,1 4 1,2 5-9,1 0-3,10 0-1,3-3 1,0-4-6,11-6-50,7-7-83,4-12-207</inkml:trace>
  <inkml:trace contextRef="#ctx0" brushRef="#br0" timeOffset="24602.0589">29302 4893 913,'0'0'118,"0"0"18,0 0-52,0 0-57,0 0-27,-10 74 16,6-15 17,-1 9-4,5-2-9,0-2-11,0-8-5,0-8-3,5-7-1,6-8-51,3-8-74,0-10-100,3-8-404</inkml:trace>
  <inkml:trace contextRef="#ctx0" brushRef="#br0" timeOffset="25079.0106">29837 5112 180,'0'0'722,"0"0"-627,0 0 14,33-73-3,-32 50-36,-1-1-48,0 2 2,-12 2 3,-15 2 7,-11 3-18,-6 10-12,-5 5-1,1 1 2,1 22-1,8 9 1,9 5 4,15 0-4,13-4-5,2-2 0,19-6-4,10-8 2,6-9-1,1-5-13,2-3-20,0 0-6,-3-10 26,-2-5 15,-3-4 1,-9 2 2,-8 4 1,-6 5 31,-6 5 24,-1 3-19,0 0-39,0 24-3,-6 14-6,-5 11 9,-2 8 3,3-2-2,2-2-1,3-1-8,2-9-48,3-4-89,0-7-158</inkml:trace>
  <inkml:trace contextRef="#ctx0" brushRef="#br0" timeOffset="31885.1695">5942 5320 869,'0'0'139,"0"0"-72,0 0 30,0 0-35,0 0 2,0 0 16,0 0-13,0 0-48,-33-115 6,27 58-12,-1-10-7,1-5-1,-2-4-4,-2 0 2,-2 4-2,3 14-1,1 17 0,4 15-1,2 14-9,2 6-12,0 6-11,0 0-41,0 1-51,0 16-87,0 5-20,0-1-189</inkml:trace>
  <inkml:trace contextRef="#ctx0" brushRef="#br0" timeOffset="32202.2015">5608 4884 594,'0'0'169,"0"0"-63,0 0 10,0 0-22,0 0-34,0 0 0,-33 5 5,49-24-20,10-11-28,7-10-9,8-6-5,1-3 0,0-5-3,-8 0 1,-10 2-1,-9 0-2,-6 5 2,-9 8 7,0 7-6,0 13 21,0 9 21,0 6-13,0 4-10,0 7-20,12 22-3,9 11 2,12 10 2,11 5-2,13-4 1,7 2-18,5-1-78,-8-3-173</inkml:trace>
  <inkml:trace contextRef="#ctx0" brushRef="#br0" timeOffset="32894.6159">4747 6318 964,'0'0'66,"0"0"0,0 0-27,0 0-18,0 0 4,0 0 8,28 2 31,-1-8-25,6-17-3,4-11 4,1-13-20,0-8-9,-8-7-8,-4-6 3,-13 2-6,-7 1 0,-6 4-3,-3 5-11,-18 1 14,-3 8 2,0 12 0,2 12 1,7 15-1,2 8 8,2 1-3,1 30-5,7 19-2,3 16 0,3 16 10,22 6 4,10-1 3,12-6-4,5-17-12,5-14 3,0-15-4,1-12-4,-3-12-27,-3-11-83,-1 0-210</inkml:trace>
  <inkml:trace contextRef="#ctx0" brushRef="#br0" timeOffset="33925.8847">18770 4718 1045,'0'0'83,"0"0"9,0 0 5,0 0-35,0 0-16,0 0-15,-14-55-13,14 17-9,0-10-3,0-8 0,-1-9-3,-7-6-3,-3-2 1,-2 7-1,0 9 0,0 15-1,4 15-2,1 12-4,2 6-7,3 9-19,2 0-44,-1 7-43,1 10-116,-1 1-149</inkml:trace>
  <inkml:trace contextRef="#ctx0" brushRef="#br0" timeOffset="34241.9263">18425 4296 891,'0'0'111,"0"0"15,0 0-40,0 0-40,0 0-31,0 0-7,82-96-6,-51 62-1,1-2 0,-5-2 0,-4-2 4,-3 2 3,-2 5 1,-5 7 11,-3 10-9,-5 8 3,-2 8 14,0 0-26,5 18-2,6 21-2,11 11 1,14 10 1,17 3-27,17 0-27,10-6-94,0-9-260</inkml:trace>
  <inkml:trace contextRef="#ctx0" brushRef="#br0" timeOffset="34808.4972">19375 4759 314,'0'0'32,"0"0"11,0 0-2,0 0-23,0 0 28,0 0 61,-23-14 28,15 7 3,2 0-32,0-3 7,1-1-3,4-1-21,1-3-33,0 0 13,0-1-38,17 0-12,6 4-9,13 5-7,9 7 0,10 0 0,10 22-3,-4 15 0,-3 12-3,-9 4 2,-10 0 0,-11-4 0,-16-12 1,-10-5 0,-2-10-9,-21-8 9,-12-11-1,-7-3-2,4-11 6,4-20-1,16-13 7,13-15-6,3-12 4,24-3-6,19 1-2,12 8 0,4 13-26,2 8-97,-4 9-164,-5 7-401</inkml:trace>
  <inkml:trace contextRef="#ctx0" brushRef="#br0" timeOffset="38057.5747">3722 8011 805,'0'0'157,"0"0"-75,0 0 40,0 0-40,0 0-50,0 0-23,-21 29-8,21 21 10,0 11 13,3 8 17,12-6-16,0-8-13,7-11-2,-1-15-9,2-8 1,-1-9 1,-1-12 0,-3 0-2,7-12 0,-1-17 6,1-8-7,-8-4-11,-4 1-12,-8 4-1,-4 11 20,-1 11 4,0 8 0,3 6-2,6 2-12,9 16-5,4 5 12,1-1 7,-1-4 2,-4-8-2,-6-4 3,0-5-3,-3-1 0,-8-4-5,-1-17-4,0-11-12,0-4-17,-3-1-25,3 2 19,0 6 12,8-1 17,14 3 4,8-1 8,3-3 3,4-6 0,-1-3 0,-2-2-4,-7 1 4,-15 4-22,-12 2-5,0 3 27,-21 2 0,-7 8 21,-2 8-4,8 8-2,5 6 8,7 14-23,8 27-7,2 17 7,5 11 8,14 7-3,5-1-4,-3-6-1,1-5 0,-4-8 1,-1-12 4,-4-13-1,-7-16 0,0-13 4,-3-2-1,-3-29 10,0-8-17,0-11-2,0 2-14,0 8 4,0 10 11,0 11-1,6 14-11,10 3-5,8 3 14,6 10 2,4-1 1,5-5 2,3-5 0,3-2-1,-5-2-4,-4-12-10,-8-2-54,-15-3-65,-8 1 51,-5-2 82,0 2 63,-8 5 33,-2 6-4,4 7-22,2 3-17,2 22-47,2 12-3,0 2 0,3 1 0,8-5-3,0-5-40,0-11-117,5-9-385</inkml:trace>
  <inkml:trace contextRef="#ctx0" brushRef="#br0" timeOffset="38297.4258">4753 7644 946,'0'0'125,"0"0"-63,0 0-57,0 0 0,0 0 7,0 0 17,-92 45-23,73-45-1,3 0-3,4-7 4,3-9-6,5-1-9,4 2-42,0 1-19,15 7-54,10 5-115,9 2-140</inkml:trace>
  <inkml:trace contextRef="#ctx0" brushRef="#br0" timeOffset="38543.2711">4996 7590 365,'0'0'680,"0"0"-586,0 0 20,0 0-49,0 0-60,0 0 2,-7 99-2,17-21 38,5 6-9,-6-2-14,6-6-15,-3-8-3,3-13-4,7-11-19,5-16-70,7-22-69,-1-8-112</inkml:trace>
  <inkml:trace contextRef="#ctx0" brushRef="#br0" timeOffset="38906.5355">5293 7830 131,'0'0'797,"0"0"-729,0 0-34,0 0-26,0 0 12,0 80 25,12-60-2,3-5-14,0-10-17,-2-5-7,2 0 0,0-7 2,-6-14-7,3-6-33,-5-1-27,-7-3 8,0-2-3,0 2 8,-10 3 25,-7 5 22,-3 13 4,-3 10 27,-2 0 6,1 19 4,2 12 11,1 8 3,12 10-15,4-1-9,5 0-13,0-5 3,20-8-4,8-7 1,4-8-8,3-10-10,4-10-20,1 0-170,6-17-188,1-12-322</inkml:trace>
  <inkml:trace contextRef="#ctx0" brushRef="#br0" timeOffset="39159.0788">5700 7467 913,'0'0'100,"0"0"2,0 0 23,0 0-79,0 0-42,0 0 0,-79 98 20,51-32 11,4 7 4,9 4-27,12-4-6,3-8-3,18-12-1,18-10-2,11-13-2,6-12-71,10-11-61,4-7-54,1-5-228</inkml:trace>
  <inkml:trace contextRef="#ctx0" brushRef="#br0" timeOffset="39511.0767">6121 7782 936,'0'0'39,"0"0"-19,0 0 6,0 0 10,0 0-4,79-8 6,-55-11-9,1-5 5,-1-7-17,-6-7 2,0-4-6,-3-5-8,-5-4-5,-7-2-1,-3-2-6,0 4 5,-10 12 2,-8 11 3,2 16 20,-1 10 10,-2 2-19,-1 27-8,1 20 0,8 18 3,7 13-6,4 6-2,12-3-1,15-8 0,4-10 0,3-13-17,1-11-82,-2-15-159</inkml:trace>
  <inkml:trace contextRef="#ctx0" brushRef="#br0" timeOffset="39925.904">7055 7267 589,'0'0'122,"0"0"17,0 0-15,0 0-48,0 0-8,0 0-30,0 10-23,-22 37 46,-8 3-19,-1 4-10,-5-3-11,1-8-5,1-5-3,6-8-9,7-7-4,7-9 2,5-6-1,8-5 1,1-3 2,0 0 18,7 0 2,20 0-16,12 0-6,16 8-1,2 7-1,4-1-4,0 0-34,3-3-18,-6-4-98,-10-4-206</inkml:trace>
  <inkml:trace contextRef="#ctx0" brushRef="#br0" timeOffset="40525.4534">7498 7326 738,'0'0'156,"0"0"-45,0 0 12,0 0-37,0 0-57,0 0-24,64-45 1,-30 46 0,4 21 7,-2 12 5,-5 8-6,0 9-11,-4 1 5,-5 0-5,-8-4-1,-3-7 1,-9-7 2,-2-11-2,0-12 0,-13-11 1,-1-2 1,0-26 1,5-9-3,4-9 3,5-8-4,0-5 1,6-3 1,9 4-2,6 8-13,4 15-69,1 13-77,0 9-125,-1 9-161</inkml:trace>
  <inkml:trace contextRef="#ctx0" brushRef="#br0" timeOffset="40871.9378">8098 6985 850,'0'0'119,"0"0"-43,0 0 37,0 0-29,0 0-71,0 0-10,78 12 2,-25 35 10,1 12-7,-9 12-5,-10 7-1,-18 5 1,-13 0 2,-4-4-3,-16-6 2,-20-9-4,-10-8-33,-5-6-123,-3-11-189</inkml:trace>
  <inkml:trace contextRef="#ctx0" brushRef="#br0" timeOffset="41653.3665">9124 6873 62,'0'0'719,"0"0"-548,24-99-40,-24 75-7,0 8-25,-19 7-52,-8 6-28,-10 3-1,-4 10-14,2 15-3,10 7 4,9 3-4,13 1 0,7 4 1,3-1-4,18 4 2,4-2 0,-1 0 1,3-3-1,-5-4 0,-5-6-6,-9-4 6,-8-4-11,0-5-5,-17 0 1,-12-6 12,-3-3 3,-1-3-5,3-3 4,8 0-4,8 0 2,11-6 1,3-4-5,3-1-11,22 1 2,2 7 12,1 3 4,-3 19-3,-8 23 3,-6 17 16,-8 13 10,-3 4 13,0 0-1,-3-9-27,3-9-3,0-8-8,12-8-6,16-9-78,8-12-242</inkml:trace>
  <inkml:trace contextRef="#ctx0" brushRef="#br0" timeOffset="44271.7919">4811 9254 500,'0'0'171,"0"0"-13,0 0-35,0 0-38,0 0-2,0 0-15,0 0-40,-25 59-20,17 6 24,5 8 15,3 4-14,0-10-11,21-8-12,7-7-2,10-15-6,1-11-2,-3-13 0,-5-12-17,-7-1-35,-12-17-73,-8-10-78,-4-4-380</inkml:trace>
  <inkml:trace contextRef="#ctx0" brushRef="#br0" timeOffset="44443.6187">4716 9529 893,'0'0'153,"0"0"-90,0 0-42,0 0-15,125-68 0,-70 56-6,-1 5 0,-9 3-88,-8 1-205</inkml:trace>
  <inkml:trace contextRef="#ctx0" brushRef="#br0" timeOffset="44803.1323">5353 9343 563,'0'0'238,"0"0"-107,0 0-36,0 0-28,-32-75 16,18 65-12,-5 7-40,-1 3-18,-6 6-8,1 22-4,1 14 0,6 8 10,6 1-4,12-4 3,0-8-9,8-10 0,15-6-1,4-10 0,2-9-1,2-4-4,-5 0-14,-7-14-51,-4-5-66,-5-2 31,-5-3-72,-4-1-148</inkml:trace>
  <inkml:trace contextRef="#ctx0" brushRef="#br0" timeOffset="45255.1622">4716 9413 10,'0'0'228,"0"0"-216,0 0-12,0 0-13,0 0-36</inkml:trace>
  <inkml:trace contextRef="#ctx0" brushRef="#br0" timeOffset="46045.879">4777 9458 56,'0'0'344,"0"0"-217,0 0 54,0-76 2,0 65-88,0 3 8,0 6 0,0 2-38,-2 0-17,-1 17-31,2 20-13,1 16-1,0 10 9,0 1 22,4-2-8,14-8-19,8-9-1,11-11-2,8-13-4,5-17 0,3-4-5,0-28-32,-5-16 1,-6-9 5,-11-8-7,-10-3-21,-9-3-5,-12-3 39,0 2 19,0 10 6,-6 17 0,-2 18 18,2 15 18,2 8 19,1 0-13,0 24-42,2 16 0,-1 16 1,2 3 3,0 3 2,0-5-2,0-8 1,6-5 5,-3-12 4,1-8-11,-1-10 4,-1-8-7,-1-6 3,-1-3 5,0-21 5,0-11-13,0-13-15,0-10-11,0-11 20,0-5 3,0 8 3,14 11-4,8 21 0,10 17-3,5 17-3,12 6 10,-1 32 15,0 18 2,-8 11-7,-6 3-6,-13-2-4,-12-9-3,-9-8-72,-13-10-162,-20-11-454</inkml:trace>
  <inkml:trace contextRef="#ctx0" brushRef="#br0" timeOffset="46344.9989">5020 8833 829,'0'0'139,"0"0"-111,0 0 0,0 0 7,0 0 0,0 0-6,-12 93-19,-18-76-1,-1-6-6,2-6 4,4-5-4,6 0 6,8-16 3,5-2 4,6-2 8,0 0-24,6 3-3,15 5-20,12 5-60,7 7-30,7 0-89,3 17-313</inkml:trace>
  <inkml:trace contextRef="#ctx0" brushRef="#br0" timeOffset="46601.9999">5815 8999 1235,'0'0'64,"0"0"-33,0 0 5,-43 90-13,40-27 14,3 8 2,0 0-21,15-1-5,7-9-12,5-15 0,3-12-1,0-14-7,1-12-13,-2-8-65,-9 0-72,-11-19-200</inkml:trace>
  <inkml:trace contextRef="#ctx0" brushRef="#br0" timeOffset="46743.1225">5639 9317 1122,'0'0'133,"0"0"-56,0 0-60,79-46-17,-7 25-3,16-5-132,9-4-291</inkml:trace>
  <inkml:trace contextRef="#ctx0" brushRef="#br0" timeOffset="47262.9622">6919 8946 650,'0'0'141,"0"0"-30,0 0-11,0 0-31,0 0 15,0 0-41,-3 23-10,3 33 26,0 13-2,0 6 5,3 1-25,9-7-23,9-9-8,6-14-2,4-17-3,3-15-1,1-14-6,-4 0-33,-6-23-71,-11-7-136,-9-4-366</inkml:trace>
  <inkml:trace contextRef="#ctx0" brushRef="#br0" timeOffset="47421.8341">6858 9197 939,'0'0'168,"0"0"-98,0 0-56,85-42-14,-21 24 0,17 0-5,7 3-119,1 4-79,-1 3-343</inkml:trace>
  <inkml:trace contextRef="#ctx0" brushRef="#br0" timeOffset="47641.7298">7540 9068 899,'0'0'131,"0"0"-63,0 0-43,0 0-19,0 0-6,112-42-1,-77 42-71,-9 0-281</inkml:trace>
  <inkml:trace contextRef="#ctx0" brushRef="#br0" timeOffset="47789.0263">7674 9290 1087,'0'0'49,"0"0"34,0 0-36,112-33-47,-48 6-50,-4-3-456</inkml:trace>
  <inkml:trace contextRef="#ctx0" brushRef="#br0" timeOffset="49527.4465">6864 8858 507,'0'0'127,"0"0"-24,0 0-18,0 0-37,0 0-12,0 0 7,17 33 10,-12 18 19,-5 17 19,0 14-27,0 5-32,0 5-5,0-9-9,8-11-7,14-13-5,8-20 0,9-19-6,7-15-2,8-5-28,1-17-20,-3-13-19,-7-3 19,-12-1-96,-14-3-161</inkml:trace>
  <inkml:trace contextRef="#ctx0" brushRef="#br0" timeOffset="49731.5958">6831 9192 787,'0'0'79,"0"0"-73,0 0-6,127-98 0,-66 63-1,0 1-25,-4 6-527</inkml:trace>
  <inkml:trace contextRef="#ctx0" brushRef="#br0" timeOffset="54196.8096">8711 8814 421,'0'0'344,"0"0"-228,0 0-58,0 0-11,-100 11-26,75 25-10,2 10 3,11 4-4,8 4 1,4-5-3,1-8 0,14-10-7,8-12 0,3-12 0,0-7 2,4-7 3,0-19-1,-5-6-3,-6-3 0,-7-4-2,-7 3 1,-1 0 3,-4 4-1,0 8-2,0 10 5,0 10 2,0 4-4,9 8-4,9 19-4,8 8 4,2 1 0,0-4 0,2-5-58,-3-7-73,-8-9-237</inkml:trace>
  <inkml:trace contextRef="#ctx0" brushRef="#br0" timeOffset="54475.9448">9007 8870 623,'0'0'194,"0"0"-113,0 0-20,0 0 15,89 33-30,-67-3-11,-1 4-22,-4-1-5,-4-7-6,-7-4 6,-3-10 3,-3-6-2,0-6-6,-6 0 5,-2-10 0,0-14-5,5-7-3,3-6-3,0-2-18,0 1-39,1 5-29,11 10-27,-3 9-187,0 6-63</inkml:trace>
  <inkml:trace contextRef="#ctx0" brushRef="#br0" timeOffset="54711.883">9264 8807 499,'0'0'250,"0"0"-113,0 0-37,87 60-20,-56-29 59,1 3-92,-8-2-28,-5-2-11,-8-5-3,-4-6 0,-7-7-5,0-6 2,0-6 2,-9 0-2,-3-11 0,6-15-1,6-6-1,0-9-10,0-7-12,17-3-27,2 5-75,3 3-34,5 13-271</inkml:trace>
  <inkml:trace contextRef="#ctx0" brushRef="#br0" timeOffset="55043.3073">9818 8557 792,'0'0'169,"0"0"-55,0 0-9,0 0-89,0 0-7,0 0-4,-103 21-5,82-9 3,6-3-6,5-4 6,5 0-6,2 0-3,3 3-24,0 0-8,0 4 7,6 3 2,6 4 23,0 8 5,-3 6 1,-4 8 2,-5 4 24,0 1 11,0 1 11,0-5-15,6-6-4,7-8 16,7-10-36,8-9-7,12-9-2,5 0-23,-3-12-76,1-9-109,-9-2-532</inkml:trace>
  <inkml:trace contextRef="#ctx0" brushRef="#br0" timeOffset="55403.3232">10167 8898 1059,'0'0'60,"0"0"-34,0 0 31,0 0-11,109-27-37,-78 3-7,-11-4 1,-1-2-3,-8-3-17,-7-4-31,-1-4-22,-3-1-1,0-4 23,-7 6 22,-8 6 24,0 11 2,1 15 24,4 8 22,-2 5-1,1 23 5,4 15 14,0 8-7,7 7-19,0 1-16,4-1-16,14-6-5,1-8-1,1-10-5,5-12-104,-1-11-131,1-11-431</inkml:trace>
  <inkml:trace contextRef="#ctx0" brushRef="#br0" timeOffset="55628.8536">10692 8372 1222,'0'0'118,"0"0"-78,0 0-38,-12 90 39,26-26-8,10 3-27,-1 0-6,-6-9 2,-2-9-2,-9-11-1,-3-10-18,-3-11-86,0-9-82,0-8-220</inkml:trace>
  <inkml:trace contextRef="#ctx0" brushRef="#br0" timeOffset="55781.9771">10628 8739 1168,'0'0'98,"0"0"-42,0 0-31,91-46-25,-42 28 0,2 6-68,7 5-149,15 4-186,8 3 160</inkml:trace>
  <inkml:trace contextRef="#ctx0" brushRef="#br0" timeOffset="56623.4703">10318 8459 860,'0'0'79,"0"0"2,0 0 38,0 0-13,0 0-55,0 0-26,-36-10-14,61 6-7,11-4 8,12-4 6,10-3-6,3-2 1,-4 3 8,-11 3 2,-18 4-10,-14 4-13,-8 3-1,-6 5 1,0 20 5,0 8 1,0 10-1,-9 6-3,6 6 0,1 4 2,2 3-4,5-1 0,13-2-1,7-2 1,1-9 1,-4-6-1,-8-6 1,-8-9-1,-6-3-3,-2-4 3,-19-3 3,-10-3 4,-9 0-5,-5-4-2,-3-4 3,3-3-3,8-3-2,7 0 0,9 0-15,12-10-55,9-7-32,3-7-141,27-4-191</inkml:trace>
  <inkml:trace contextRef="#ctx0" brushRef="#br0" timeOffset="56843.2995">11207 8740 1170,'0'0'114,"0"0"-34,0 0-13,0 0-43,118-24-18,-66 17-4,-1 0-2,-5 0-11,-12-2-80,-11-1-58,-8-2-95,-15-3-268</inkml:trace>
  <inkml:trace contextRef="#ctx0" brushRef="#br0" timeOffset="57006.4364">11383 8523 953,'0'0'167,"0"0"-84,0 0 16,-28 93-48,28-41-3,4 6-38,14 0-9,6-6-1,3-7-48,6-9-75,4-13-136,3-10-319</inkml:trace>
  <inkml:trace contextRef="#ctx0" brushRef="#br0" timeOffset="57361.8027">12014 8526 969,'0'0'83,"0"0"-20,-89-25 13,44 27-45,0 22-23,6 9-1,10 4 0,12 8 7,8-4-1,9-2-10,3-8-3,21-10 5,6-8-5,4-9-12,2-4-33,1-6-46,-6-15-7,-6-5-14,-9-6-9,-6 0 59,-5 4 62,-1 4 67,-2 6 39,1 10-13,0 8-18,1 0-22,4 13-42,5 11 1,2 3-3,6 1-8,0-4-1,4-6-28,-1-9-105,-5-8-175,-5-1-256</inkml:trace>
  <inkml:trace contextRef="#ctx0" brushRef="#br0" timeOffset="58021.5838">12212 8513 645,'0'0'214,"0"0"-104,0 0-26,0 0-18,0 0-21,0 0-14,56 11 4,-47 13-15,-2-1-5,1-4 1,-2-3-13,-2-5-1,0-4-2,-2-4 5,-1-3-5,-1 0 1,3 0 0,-1 0 4,4-10-4,2-7-1,0-2 0,3-4 0,4-2 0,4 0 3,6 5-1,4 4-2,2 6-2,0 6 2,-1 4 2,-4 0-2,-4 14 1,-1 9-2,-2 3 1,-4 4 0,-7-3-3,-8-2 1,0-5-23,0-4-14,-12-8-39,-4-8 40,5 0 24,2-1-9,4-16 7,5-6 5,0-4 11,0 1 0,5-3 3,12 2-3,0 2 0,3 2 0,-1 6 0,5 3 0,1 4 0,4 5 0,-3 2 0,-1 3 2,-5 0 19,-2 17-14,-4 5 12,-4 7 10,0-2-2,-5-2-7,-2-5 3,-3-7 2,0-6 0,0-7 1,0 0 1,0-9 6,-3-15-22,3-8-5,0-5-5,8-4-1,9-4-4,1-1-47,2 3-38,-1 5-86,-2 13-78,0 9-85</inkml:trace>
  <inkml:trace contextRef="#ctx0" brushRef="#br0" timeOffset="58442.0256">13220 8090 910,'0'0'105,"0"0"-33,0 0 33,0 0-39,0 0-52,0 0-13,-32-20 0,4 32-1,-9 3 1,-4 0 1,-2 1-4,6-2 4,6-2-5,7-2 3,9-4 0,7-3-1,5-2-2,3-1-7,0 3-16,0 1 22,3 6 4,2 6 1,-2 8 3,-3 10 7,0 8 4,0 7-7,0 9 4,-6 7 4,0 0 1,3-2 9,3-6-1,0-10-1,24-9-12,15-9-5,17-10-1,19-9-6,7-10-18,3 0-142,-11-23-367</inkml:trace>
  <inkml:trace contextRef="#ctx0" brushRef="#br0" timeOffset="58753.1118">13354 8255 758,'0'0'66,"0"0"-52,0 0-8,0 0-6,0 0-194,0 0-148</inkml:trace>
  <inkml:trace contextRef="#ctx0" brushRef="#br0" timeOffset="59092.2086">13354 8255 638,'24'20'102,"-24"-26"0,-3 2-12,0-1-43,-2 1-2,2 0 12,0-1 25,3 3-37,0 0 0,0 2 8,0 0-26,2 7-25,10 15-1,12 10-1,1 5 2,6 5-1,2 3-1,2 1 0,-6-3 0,-8-4 0,-12-9-1,-9-4 1,0-8-2,-19-5 2,-8-7 0,-3-6 1,6 0 2,5-17-2,13-8 1,6-7-2,3-6-11,22-6 7,8-2-3,4-2 2,4 5-97,-1 8-211</inkml:trace>
  <inkml:trace contextRef="#ctx0" brushRef="#br0" timeOffset="59599.0504">13714 7999 520,'0'0'318,"0"0"-166,0 0-2,0 0-19,0 0-62,0 0-31,1-24-20,23 26-9,10 7 0,4-1-3,3-6-3,-3-2-2,-3 0 1,-6 0 1,-9-8-2,-9-2 1,-6 4 2,-5 1-3,0 3 0,0 2 0,-2 0-1,-7 14-3,1 12 1,3 9 2,5 10-1,0 8 0,4 5 0,7-1-1,-1-2 2,-3-2-3,-7-3 0,0 3 2,-8 0 1,-9 0 0,-4-7 0,-3-8 2,-2-10 4,-3-9 0,2-8 0,2-8-3,6-3-1,8-7-2,8-19-14,3-9-160,0-9-399</inkml:trace>
  <inkml:trace contextRef="#ctx0" brushRef="#br0" timeOffset="59776.307">14810 8118 1274,'0'0'61,"0"0"-42,0 0-4,0 0-15,0 0-49,0 0-143,3 48-228</inkml:trace>
  <inkml:trace contextRef="#ctx0" brushRef="#br0" timeOffset="59936.6665">14743 8501 1089,'0'0'106,"-40"87"38,28-39-21,6-3-73,3-4-37,3-2-13,0-5-53,4-4-283</inkml:trace>
  <inkml:trace contextRef="#ctx0" brushRef="#br0" timeOffset="61171.7705">16632 8126 195,'0'0'442,"0"0"-266,0 0-32,0 0-62,0 0 5,0 0-18,-18-65-39,31 55-8,8-1-7,5 4 1,8 5-8,1 2 7,1 12 4,-4 22-13,-10 13-4,-11 5 1,-11 1-2,-10-2-1,-21-7 0,-10-9 0,0-4-5,5-10-2,8-7-4,9-7 5,7-5 1,9-2 5,3-3 0,3-14-3,22-1-4,9-2 5,11 2 0,12 2 2,6 5 0,1 2-1,-2 2-9,-3 0-131,-9 2-16,-3-5-218</inkml:trace>
  <inkml:trace contextRef="#ctx0" brushRef="#br0" timeOffset="61374.6874">17358 8031 846,'0'0'143,"0"0"2,0 0-17,0 0-67,0 0-51,0 0-10,26 59 4,-16-10 6,-1-1-8,-3-6-2,0-6-2,0-8-33,-3-6-56,-3-6-87,0-9-165</inkml:trace>
  <inkml:trace contextRef="#ctx0" brushRef="#br0" timeOffset="61541.9942">17266 8208 871,'0'0'130,"0"0"-56,0 0-44,0 0-10,92-35-2,-50 25-18,0 1 0,-1 2-84,-3 0-220,-1 0-425</inkml:trace>
  <inkml:trace contextRef="#ctx0" brushRef="#br0" timeOffset="61791.8397">17789 7942 852,'0'0'137,"0"0"-36,0 0-43,0 0-24,0 0 4,11 105 1,-5-57-20,0 0-17,1-3-1,-4-8-1,0-7-41,0-8-100,2-6-58,1-8-354</inkml:trace>
  <inkml:trace contextRef="#ctx0" brushRef="#br0" timeOffset="62236.0759">18194 7972 639,'0'0'142,"0"0"-70,0 0 7,0 0-1,-20-79-45,8 72 4,-5 7-6,-6 0-7,-2 6-16,-2 17 7,3 7 25,8 0-5,8 1-11,8-4-11,0-6-8,12-7-2,9-7-2,6-5 1,1-2-1,1-3-1,-1-11-16,-1-3-26,-6 0 0,-3 3 25,-8 3 15,-1 5 1,-3 6 2,-2 0 1,-1 27 14,-1 15 23,-2 12-7,0 5-25,0 0-7,0-5 0,0-8-62,-3-3-114,-3-5-417</inkml:trace>
  <inkml:trace contextRef="#ctx0" brushRef="#br0" timeOffset="64894.863">6788 8819 401,'0'0'75,"0"0"-39,0 0 32,0 0 7,0 0-9,0 0 1,33 12-7,-24 7-7,-2 8 9,-2 14 4,-1 14 2,3 14 0,-2 7-16,1 5-19,6 5 12,3-10-17,1-9-11,7-16-15,2-22-1,5-13 2,3-15-3,1-1-9,5-20-42,-5-13-98,-5-6-57,-10-5-191</inkml:trace>
  <inkml:trace contextRef="#ctx0" brushRef="#br0" timeOffset="65080.068">6924 9164 1089,'0'0'109,"0"0"-70,0 0-5,0 0-34,147-89-1,-61 49-59,2 1-144,-8-3-776</inkml:trace>
  <inkml:trace contextRef="#ctx0" brushRef="#br0" timeOffset="68551.9604">6336 10704 932,'0'0'73,"0"0"-18,0 0 59,9-72-35,-6 68-33,-3 4-22,0 23-13,0 26 4,0 25 11,-3 13 19,1 2-11,2-6-16,9-15-14,17-15-3,5-13-1,8-15 0,1-14-10,-6-11-48,-7 0-34,-10-11-60,-14-8-106,-3-2-363</inkml:trace>
  <inkml:trace contextRef="#ctx0" brushRef="#br0" timeOffset="69262.1663">6232 10982 76,'0'0'823,"0"0"-756,0 0-49,0 0-15,80-63-3,-19 46-1,11 0-17,5 1-60,3 0-90,3-3 60,-1-1-38,-6-4-20,-10-1 113,-20-2 53,-16 5 117,-21 2 80,-9 3 46,0 3-79,-17 3-74,-10 2 2,-4 8-31,-6 1-21,-2 8-14,-3 20-12,2 13 0,3 10 1,14 6 0,10 0-9,13-4-2,0-13-4,19-10 1,13-11-1,2-14 1,6-5-1,-2-7-16,-3-17-20,-12-7-30,-2-4-25,-8-3 12,-4-3 43,-6 0-7,0 1 7,-3 7 17,0 7 19,0 12 5,3 10 34,0 4 11,8 9-19,0 13 10,3 6 5,4-1-23,-3-3-16,-2-6-5,2-6 1,-3-9-2,0-3 5,0-2 4,7-15-10,-1-4 0,2-3-4,-1 4 4,0 3 4,4 7-4,-1 6 0,6 4 1,4 3 1,2 15 1,0 9 4,-4 1 0,-6-1-1,-10-3 1,-10-4 1,-4-8 10,0-5 13,0-4 3,-7-3-7,-1-4-5,5-17-9,3-11-8,0-7-5,6-7-6,18-1-27,3 4-95,4 4-67,3 13-135</inkml:trace>
  <inkml:trace contextRef="#ctx0" brushRef="#br0" timeOffset="70187.396">7800 10526 846,'0'0'170,"0"0"-85,0 0 21,0 0-41,0 0-51,-99 9-10,78 22-1,9 4 5,8-2-7,4-2-1,0-6 0,4-8-5,7-8-24,3-9-12,0 0-8,2-2 3,-1-12-12,2 1 24,-4 6 12,0 6 17,-2 1 0,7 11 0,3 22 5,7 11 2,5 12 3,0 7 0,-2 1-4,-7-2-2,-8-3-11,-13-8 12,-3-9 68,-11-9 88,-14-12-96,0-13-14,6-8-9,8-12-15,8-23-22,3-16-9,0-12-10,6-10-17,8-1-65,1 0-105,0 9-29,1 13-59,-1 14 179,0 13-98,-5 9 213,-5 9 74,1 5 115,-6 2-42,4 0 5,-1 12-14,2 5-39,-1 4-19,5-4-22,3-2-20,0-6-13,7-6-9,-1-3-6,3 0-2,-2-15-1,-2-6-7,-2-5-1,-5-4 0,-4-1-9,-4-1 1,-2-1-15,-9 5-3,-13 5 19,-8 15 6,-3 8-3,-3 3 4,3 23 2,3 8 19,5 7 27,14 4-10,11-1-20,0-2-9,20-6 3,10-8-7,11-10 2,3-11 1,2-7-2,-1-8-3,-5-22-2,-3-8-17,-7-7-23,-12-6-13,-5-4-6,-10 0 10,-3-4-6,0 5 36,0 10 16,-4 15 3,-2 16 11,0 13 29,-1 3 42,-1 26-26,-2 20 20,7 10-8,3 5-29,0 2-13,10-11-1,13-10-23,5-10-1,3-11 1,2-13-2,-1-11-29,-6 0-8,-3-21-76,-11-9-151,-8-5-594</inkml:trace>
  <inkml:trace contextRef="#ctx0" brushRef="#br0" timeOffset="70345.8331">8242 10571 655,'0'0'520,"0"0"-468,0 0-18,0 0-20,91-20-14,-43-3-39,3-6-159,-5-3-233</inkml:trace>
  <inkml:trace contextRef="#ctx0" brushRef="#br0" timeOffset="70662.0547">8944 10549 684,'0'0'636,"0"0"-551,0 0-30,0 0-49,0 0-6,0 0-48,70-24-204,-30 16-561</inkml:trace>
  <inkml:trace contextRef="#ctx0" brushRef="#br0" timeOffset="71891.7765">9714 10425 716,'0'0'150,"0"0"-71,0 0-7,-81-35-7,56 35-16,-2 14-26,-1 18-4,4 11-3,9 6 15,7 5-14,8-5-1,0-8-11,21-13-4,8-12 0,2-14 0,10-2 3,0-21-4,-1-14 0,-1-9-37,-8-3-36,-10-3 17,-5 2 25,-8 3 9,-5 7 10,-3 8 11,0 10 1,0 13 4,2 7-4,1 10 0,4 20 4,5 9 6,6 4 4,9-4-9,7-7-3,8-7-2,3-13 0,1-9 0,-1-3 0,-1-13 0,-5-12 1,-8-7-1,-8-2 1,-11 0-1,-9 2 0,-3 2 1,0 0 3,-14 4 6,-11 4 24,-8 8-11,-1 10-13,-2 4 6,-3 8-13,8 21 5,4 7 14,12 9-6,7 3-6,8-1-3,0-9 2,16-10-5,7-8-3,4-10 4,3-10-2,-2 0 0,-1-24 1,-4-12-1,-7-7-3,-4-7-1,-7-3-10,-4-1-10,-1-5-13,0-3-1,-7-3 5,-6 1 26,0 14 4,6 14 3,1 18 14,3 18 3,3 4-10,0 28-9,0 18 9,0 12 6,12 8-8,10 3-8,11 0 0,9-2 0,7-11-45,6-9-11,-4-17-133,3-17-343</inkml:trace>
  <inkml:trace contextRef="#ctx0" brushRef="#br0" timeOffset="72313.3206">10768 10225 544,'0'0'306,"0"0"-203,0 0-17,-68-81 11,38 74-29,-3 6-41,-4 1-1,-2 11-11,3 16 8,6 7-5,5 7-3,14 4-5,10 0-8,1-1 4,9-6-4,19-10-1,4-8 0,5-15-1,0-5-2,5-11-4,-5-23 3,-4-8-25,-5-5 6,-11-2 2,-8-3-23,-9-2 1,0-5 13,-9-5 24,-6-1 5,-4 2 2,1 8 21,3 15 16,4 19-2,4 17-8,1 4 2,2 30-27,4 22 0,0 19-4,13 12 1,11 2-1,10-4-7,3-6-71,2-12-170,3-9-382</inkml:trace>
  <inkml:trace contextRef="#ctx0" brushRef="#br0" timeOffset="73113.1326">11261 9866 239,'0'0'575,"0"0"-453,0 0-38,0 0 10,-96 95-6,74-29-42,9 9-12,13 4-2,0-3-20,17-7-9,16-14-1,9-10-2,10-12-1,11-15-42,7-9-73,4-9-7,-6-7-336</inkml:trace>
  <inkml:trace contextRef="#ctx0" brushRef="#br0" timeOffset="74103.4249">11710 9972 480,'0'0'324,"0"0"-203,0 0-8,0 0 26,0 0-50,0 0-38,0-21-29,0 56-1,0 15 40,0 10-14,6 0-23,12-4-15,2-11 5,3-8-11,4-12-2,7-11 1,6-11-2,2-3-1,-1-10-33,-10-11-81,-12-2-106,-14-1-228</inkml:trace>
  <inkml:trace contextRef="#ctx0" brushRef="#br0" timeOffset="74258.7316">11707 10154 31,'0'0'932,"0"0"-805,0 0-30,0 0-55,0 0-34,135-49-8,-72 30-8,-4 1-107,-7 0-80,-9 1-284</inkml:trace>
  <inkml:trace contextRef="#ctx0" brushRef="#br0" timeOffset="74546.7231">12141 9765 872,'0'0'108,"0"0"-40,0 0 22,0 0-24,121 4-42,-69 21 2,-4 10-5,-5 12 7,-12 9 5,-11 6-7,-11 4 2,-9-4-10,-6-5-8,-21-7-5,-6-9-2,-4-10-3,10-10-2,6-11-41,15-10-48,6-7-159,4-23-421</inkml:trace>
  <inkml:trace contextRef="#ctx0" brushRef="#br0" timeOffset="74731.9332">12835 9753 1103,'0'0'52,"0"0"-51,0 0-1,0 0 0,0 0-80,0 0-246</inkml:trace>
  <inkml:trace contextRef="#ctx0" brushRef="#br0" timeOffset="74925.2458">12960 10188 1446,'0'0'27,"0"0"-5,-33 109-15,27-56 2,-4 4-9,-2 1-35,-6-6-149,-3-8-665</inkml:trace>
  <inkml:trace contextRef="#ctx0" brushRef="#br0" timeOffset="76939.0237">30450 5279 502,'0'0'149,"0"0"-4,0 0-60,0 0 7,0 0-6,0 0 20,33-72-20,-26 60-19,4 1-25,7-2-16,7 2 5,8 4-7,1 7-12,1 0-8,-6 11-4,-6 20 1,-13 13-2,-10 10 1,0 6-4,-28 1 0,-8-4 3,-1-7-6,-2-4 6,2-10 1,10-6 0,6-10 0,9-7 0,8-8 2,4-3 4,1-2-3,31 0 6,17 0-1,13-7-4,13-10 2,4-2-6,-6 0-8,-10 0-38,-10-3-72,-14-4-169,-6-2-240</inkml:trace>
  <inkml:trace contextRef="#ctx0" brushRef="#br0" timeOffset="77131.6703">31175 5089 765,'0'0'425,"0"0"-349,0 0-24,0 0-37,20 126 21,0-50 0,0 11-17,-4 3-19,-7 2-60,0-3-178,1-9-469</inkml:trace>
  <inkml:trace contextRef="#ctx0" brushRef="#br0" timeOffset="81241.7504">5787 12421 970,'0'0'120,"0"0"-40,0 0-9,0 0-38,0 0-30,0 0-2,0 90 6,9-43 3,-3 2-8,1-3-1,-7 2-1,0 0-11,0-7-76,0-6-111,-10-11-221</inkml:trace>
  <inkml:trace contextRef="#ctx0" brushRef="#br0" timeOffset="81569.2287">5642 11939 746,'0'0'65,"0"0"-8,0 0-7,0 0-48,0 0 0,0 0 8,16 65-6,-38-38 2,-3-6-5,0-7 3,2-5-4,2-8-1,5-1-3,5-7-1,5-16 0,6-4 1,0-2 2,5 2-4,11 4-4,5 9-7,3 10-43,4 4-118,2 15-49,-3 17-173</inkml:trace>
  <inkml:trace contextRef="#ctx0" brushRef="#br0" timeOffset="81891.7771">6443 12262 839,'0'0'87,"0"0"-34,5-90 57,-5 62-16,-8-1-45,-5 7 17,-2 7-27,3 9-2,-1 6-6,-2 10-20,0 23-7,3 16 8,4 10 6,7 3-10,1 1 0,0 0-6,0-7-1,1-5-1,2-6-4,-1-8-37,-2-8-37,0-8-112,0-12-60,-9-9-241</inkml:trace>
  <inkml:trace contextRef="#ctx0" brushRef="#br0" timeOffset="82031.6935">6190 12488 869,'0'0'135,"0"0"-46,0 0 1,0 0-68,100-66-18,-33 40-4,13-2-1,8-1-104,3-1-92,3 1-405</inkml:trace>
  <inkml:trace contextRef="#ctx0" brushRef="#br0" timeOffset="82843.6525">7450 11966 642,'0'0'235,"0"0"-133,0 0 10,0 0-15,0 0-44,0 0-2,-98 92-4,71-23-13,8 13-1,8 6-7,10 1-20,1-8 3,16-9-9,21-14-1,10-15-12,11-13-76,6-17-46,3-13-79,-1-3-358</inkml:trace>
  <inkml:trace contextRef="#ctx0" brushRef="#br0" timeOffset="83656.18">8117 12124 589,'0'0'224,"0"0"-112,0 0-16,0 0-13,0 0-20,-88-65-23,63 65 3,-5 0-28,3 12-7,3 15-6,5 10 5,6 8-4,8 2 1,5-2-2,0-5 1,21-9-1,0-10-2,7-10-1,2-11 1,0 0-1,-2-15-10,-4-13-27,-6-8 4,-8 0 10,-1-4 12,-4 0 10,-5 5 2,3 7 1,-3 11 0,0 8 1,4 9-2,4 7-2,4 19-8,7 7 10,5 0 0,0-2-2,4-4-27,1-7-122,-4-8-162,-3-6-160</inkml:trace>
  <inkml:trace contextRef="#ctx0" brushRef="#br0" timeOffset="83951.104">8333 12115 532,'0'0'112,"0"0"-35,0 0 2,0 0-6,0 0-20,86-22-16,-58 51-2,0 6 2,-1-2 24,-3-2-5,-2-6-40,-8-7 5,-7-7 0,-5-6 5,-2-3-9,0-2 10,-2-3-2,-8-14-7,-1-8-10,3-5-6,6-6-2,2-5-2,0 1-12,10 5-57,8 6-79,6 10-7,1 8-200,-2 5-165</inkml:trace>
  <inkml:trace contextRef="#ctx0" brushRef="#br0" timeOffset="84205.9817">8742 11976 762,'0'0'104,"0"0"-49,0 0-6,0 0 2,84 70-8,-57-33 58,3 2-41,-6 1-26,-7-5-16,-8-6-11,-7-7-3,-2-8-2,0-7 7,-12-7-3,0 0-5,0-11 6,9-17-7,3-9-6,0-11 5,3-6-8,12-2-38,4 4-65,7 9-67,2 14-208</inkml:trace>
  <inkml:trace contextRef="#ctx0" brushRef="#br0" timeOffset="84641.7568">9529 11732 1100,'0'0'107,"0"0"-64,0 0 21,0 0-20,0 0-25,0 0-14,-41-7-1,12 22-3,-3 2-1,1-1 2,3-2-2,4-1 0,6-6-3,6-3 0,9-1-8,3-2-10,0 1-3,0 0-8,12 2 27,-2 5 5,-1 5-2,1 7 2,-7 9-2,-3 9 1,0 8 2,0 8 8,0 3 9,0-2 9,0-4-4,0-8 15,16-9-21,10-11-1,9-11-14,8-13-2,6 0-2,5-15-81,1-11-84,0 0-362</inkml:trace>
  <inkml:trace contextRef="#ctx0" brushRef="#br0" timeOffset="85191.702">9851 12103 886,'0'0'52,"0"0"17,0 0 12,0 0-32,0 0-36,0 0 0,39 0 12,-5-14-8,2-6-6,4-7-3,-6-5-2,-4-5 0,-9-6-3,-9 2-3,-12-4 0,0 5-11,-3 0 9,-15 8 2,0 8 1,2 10 6,4 11 11,3 3 9,3 18-13,0 19 7,3 17 6,3 9-4,0 6-13,21 2-4,6-8-4,10-8-2,5-12-1,4-13-31,0-13-88,-1-14-131,-3-3-599</inkml:trace>
  <inkml:trace contextRef="#ctx0" brushRef="#br0" timeOffset="85381.7283">10537 11688 1047,'0'0'155,"0"0"-142,0 0 77,0 120-25,0-67-51,5 1-6,9-6-7,2-8-1,-3-8-24,-6-9-56,-5-8-154,-2-8-252</inkml:trace>
  <inkml:trace contextRef="#ctx0" brushRef="#br0" timeOffset="85523.2912">10443 11989 1029,'0'0'121,"0"0"-114,0 0-3,102-34-4,-41 16-106,9-3-113,-6-5-92</inkml:trace>
  <inkml:trace contextRef="#ctx0" brushRef="#br0" timeOffset="85692.1905">10940 11689 1015,'0'0'117,"0"0"-20,-18 103-5,18-51-53,0 2-28,0-5-11,0-3-1,9-11-25,0-8-115,3-10-193</inkml:trace>
  <inkml:trace contextRef="#ctx0" brushRef="#br0" timeOffset="86169.1811">11025 11448 898,'0'0'59,"0"0"-42,0 0 100,0 0-38,0 0-72,0 0 0,55-11 0,-22 8-3,6-3-2,0-5-2,2-2 2,-5 1-2,-8-2 0,-8 4 4,-8 3-3,-8 2 0,-2 3 6,-2 0 9,0 2 21,0 0-23,-6 0-6,-3 10 5,-1 13 6,-1 6 9,5 10-7,4 5-3,2 5-6,0 0 12,14-1-4,4-3-15,-3-1-2,0 1-2,-6 1 1,-5 2-2,-4 2-1,-19-4-1,-18-1-4,-20-1-47,-3-4-19,-5-6-143,0-7-49</inkml:trace>
  <inkml:trace contextRef="#ctx0" brushRef="#br0" timeOffset="93075.459">5845 5918 945,'0'0'123,"0"0"-62,0 0-13,82-43-35,-37 28-13,-6 2-8,-8 2-100,-9 1-105,-11 0-353</inkml:trace>
  <inkml:trace contextRef="#ctx0" brushRef="#br0" timeOffset="93246.883">6008 5746 905,'0'0'85,"0"0"-57,-2 73 28,2-24-34,11 3-16,5-2-1,1-3-5,5-9-68,3-10-194,0-8-466</inkml:trace>
  <inkml:trace contextRef="#ctx0" brushRef="#br0" timeOffset="93391.6858">6318 5812 926,'0'0'40,"0"0"-40,0 0-37,0 0-345</inkml:trace>
  <inkml:trace contextRef="#ctx0" brushRef="#br0" timeOffset="94751.7444">4805 6328 622,'0'0'178,"0"0"-104,0 0-28,0 0-29,0 0 27,67-104 3,-37 65 13,3-7 12,0-6-18,1-3-22,-7-1-3,-5 0-14,-11 0-8,-8 6-5,-3 2-1,0 1-1,-15 6 1,-4 4-1,0 9 8,0 8-1,1 9-2,2 7-4,-2 4 0,0 8-1,0 25-1,8 19-1,7 19 2,3 18 6,10 7 8,17 1 3,7-5-10,2-15-6,-3-11-1,-3-9 0,1-10-11,-2-13-52,-3-8-68,4-12-48,-3-11-249</inkml:trace>
  <inkml:trace contextRef="#ctx0" brushRef="#br0" timeOffset="95501.8391">5924 6052 940,'0'0'68,"0"0"22,0 0-12,0 0-51,0 0-24,0 0-3,7-9-4,10 18 4,8-8 8,1-1 3,-1-3-2,-2-13-2,-4-4 2,-10-3-4,-3-1-1,-6 2-4,0 2-9,-9 5-6,-12 5-6,-3 7 5,-1 3 0,-1 3 7,4 19 1,7 8 4,7 4 4,8-2-3,0-1 0,8-8 2,17-8 1,5-6 0,6-8 5,0-1-2,-2-8 1,-4-14-1,-5-3 3,-11 1-5,-11-1 3,-3 2 1,-3 2-1,-14 4-2,-5 9 5,-3 8 4,-2 5-7,0 22-1,4 8 4,4 3 5,9-1-2,10-4-5,0-11-1,4-5 0,18-10-2,4-7 3,4 0-3,4-10 5,-4-11-5,-8-3 0,-7-1 1,-9 1-3,-6 3-14,-6 2-14,-22 6-16,-11 8-41,-9 5 29,-4 5-46,1 17-215</inkml:trace>
  <inkml:trace contextRef="#ctx0" brushRef="#br0" timeOffset="100176.7158">11822 11950 990,'0'0'194,"0"0"-92,0 0-58,139-40-12,-65 21-7,-5 1-11,-8 1-13,-16 2-2,-14 3-57,-12 1-45,-13 1-125,-6 2-293</inkml:trace>
  <inkml:trace contextRef="#ctx0" brushRef="#br0" timeOffset="100391.9903">12063 11668 769,'0'0'291,"0"0"-138,0 0-66,0 0-65,-16 72-14,12-8 1,-3 3 3,3 1-9,4-4-3,0-8-7,0-10-55,9-7-118,13-11-44,8-13-344</inkml:trace>
  <inkml:trace contextRef="#ctx0" brushRef="#br0" timeOffset="100802.8432">12757 11721 911,'0'0'9,"0"0"0,-13-102 81,-2 79-19,-3 9-50,-4 11-6,-5 3 9,-3 16 1,-3 14 32,3 7 1,5 6-19,11-2-13,11-6-1,3-6 0,5-9-7,19-7-12,5-10-1,4-3-4,0-6-1,-5-12-29,-5-3-17,-5-3 6,-2-2-5,-5 3 5,-4 1 18,-2 7-8,-4 8 20,1 7 10,3 0 0,1 17 0,7 11 0,7 1 1,7 1 2,6-1-3,3-6-29,0-4-166,1-9-220</inkml:trace>
  <inkml:trace contextRef="#ctx0" brushRef="#br0" timeOffset="101281.9233">13408 11233 44,'0'0'929,"0"0"-848,0 0-1,0 0-8,0 0-57,0 0-14,-81-4-1,44 21 3,-2 0-3,5-4 0,5-4 0,11-4 0,5-2-3,7-2-4,6-1 5,0 0-8,0 0-3,0 0 6,9 0 7,4 4-2,-4 5-1,-1 9 3,-5 11 6,-3 15-1,0 13 13,-3 9 5,-8 2 11,1-6 1,1-7 5,9-8-11,0-9-1,19-8-14,11-11-7,8-8-1,6-11-6,1 0-4,-3-10-58,1-8-79,-7-1-144,-6-1-303</inkml:trace>
  <inkml:trace contextRef="#ctx0" brushRef="#br0" timeOffset="101607.5206">13524 11482 878,'0'0'86,"0"0"-26,0 0 44,0 0-24,0 0-61,0 0-11,70-54 14,-43 71-2,-2 10-4,-1 10 1,-3 5-8,-6 2 1,-3-4-3,-2-8-4,-7-5-1,-3-9-2,0-5 1,0-8-1,-13-5 5,0 0-3,2-9 1,1-14-1,8-8-2,2-10 1,3-10-1,18-8-5,4-2-28,4 4-94,0 13-103,3 14-239</inkml:trace>
  <inkml:trace contextRef="#ctx0" brushRef="#br0" timeOffset="102174.0779">14112 11144 95,'0'0'606,"0"0"-491,0 0 2,0 0-12,0 0-21,0 0-29,-58-8-11,58 8-18,13 0-14,12 0 17,7 0-6,2 0-8,0 0-12,-1-6-2,-6-3 0,-10-1 0,-6 4 0,-8 2 5,-3 1-2,0 2 12,0 1 5,0 0-15,-4 1-6,-6 13 1,-1 6-1,3 7 2,5 7 7,3 5 1,0 8 8,5 2-8,12 5 4,3 1-1,-2 0-10,-6-1 1,-6-4-4,-6-3 0,0-4 2,-12-3-1,-15-5-1,-9-5 2,-7-4-2,-3-4-1,0-4-16,-2-5-98,2-6-187</inkml:trace>
  <inkml:trace contextRef="#ctx0" brushRef="#br0" timeOffset="115948.5924">15859 11685 332,'0'0'258,"0"0"-210,0 0-45,0 0-3,0 0-28,0 0-40,-5-1 17,5 1-69,5 0-24</inkml:trace>
  <inkml:trace contextRef="#ctx0" brushRef="#br0" timeOffset="120552.0667">18369 8675 487,'0'0'21,"0"0"22,126-41 6,-78 26-25,-8 0 9,-11 6-15,-16 2-6,-13 7-12,-24 0-12,-23 7 8,-15 12 4,-5 6 0,0 1 3,7 0 37,7-2 22,15-4 12,15-2-27,13-4-25,10-4-5,17-5-7,19-2-4,12-3 4,8 0 2,4-13-8,-1-3-4,0-2 2,-6-4-1,-11 2 0,-17 6 1,-19 2 0,-7 6 3,-36 6-5,-19 0 0,-8 3 4,-3 12-4,1 1 1,10 1 4,10-2 9,14-2-7,19-2 2,13-2-2,18-4-5,23-3-1,17-2 0,7 0-1,3-6 0,1-8-3,2-1 1,-5-4-1,-12 2 3,-17 3 0,-25 4-7,-12 6-78,-28 3 22,-20 1 58,-13 0 5,-2 6-2,3 4 4,8 2 10,16-2 18,17-2-5,18-2 1,5-2-13,38-2-9,15-2-4,14 0-3,5 0-80,5 0-267</inkml:trace>
  <inkml:trace contextRef="#ctx0" brushRef="#br0" timeOffset="122640.0738">12083 8321 928,'0'0'0,"0"-75"-199,0 44-52,-2 0 11</inkml:trace>
  <inkml:trace contextRef="#ctx0" brushRef="#br0" timeOffset="131356.4098">10000 9772 745,'0'0'144,"0"0"-92,0 0 10,0 0-31,0 0-7,0 0-8,0 0 0,0-7-11,0 7-4,0 0 2,0 0 16,0 0-4,0-2-5,9-4-5,15-5 0,13-6-2,18-6-3,19-7 2,21-7 1,27-1 4,23-3 12,28-5-9,21-5 3,16-9 9,11-4-9,5-1-5,-4-1-5,-9 9 5,-13 3-8,-27 7-5,-24 7 4,-31 6 0,-30 7 0,-30 6-3,-25 6 3,-21 6-3,-12 3 3,0 3 1,-6 3 19,-9 0 15,0 0-18,3 0-14,2 0-2,9 0-8,1 0-71,0 0-108,17-1-191</inkml:trace>
  <inkml:trace contextRef="#ctx0" brushRef="#br0" timeOffset="132215.9843">16717 8932 820,'0'0'77,"0"0"12,0 0 9,0 0-57,0 0-2,0 0-33,125-51 7,-20 30 7,32-6-6,21-2 3,22-4 0,19 1 13,8-1 5,0-1-4,-15 1-9,-28-2-11,-37 2-11,-39 2-9,-33 5-4,-28 7 10,-20 3-2,-7 6 1,0 3-5,-15 2 9,-6 3 0,-3 2-1,-2 0-37,-4 2-105,-3 6-130</inkml:trace>
  <inkml:trace contextRef="#ctx0" brushRef="#br0" timeOffset="132803.2745">18918 8036 1041,'0'0'149,"0"0"-32,0 0-34,0 0-69,0 0-7,0 0-7,114-40-14,-81 40-85,-9 0-128,-12 10-313</inkml:trace>
  <inkml:trace contextRef="#ctx0" brushRef="#br0" timeOffset="132923.2723">18999 8231 924,'0'0'148,"0"0"-76,0 0-29,100-71-43,-32 44-114,12 2-47,5 1-562</inkml:trace>
  <inkml:trace contextRef="#ctx0" brushRef="#br0" timeOffset="133241.6427">19687 7758 684,'0'0'489,"0"0"-408,0 0-19,51-77-40,-11 74-19,3 3-2,-7 17-1,-9 19 0,-15 12-2,-12 9 1,-4 2-1,-26-2-6,-8-7-10,-2-5 13,5-10 5,9-10 1,11-11 4,12-11 3,3-3 2,14-2 1,24-16-8,13-8 0,12-3-3,3-1-27,-1 0-107,-4 2-83,-5 2-257</inkml:trace>
  <inkml:trace contextRef="#ctx0" brushRef="#br0" timeOffset="133433.0442">20346 7477 1094,'0'0'150,"0"0"-38,0 0-52,0 0-38,32 112 0,-4-55-12,-2 4-10,-4 2-45,-4 0-112,-9-4-139</inkml:trace>
  <inkml:trace contextRef="#ctx0" brushRef="#br0" timeOffset="134003.7336">18480 7357 707,'0'0'152,"0"0"-39,0 0 17,0 0-20,0 0-40,0 0-20,-27-48-33,31 93 3,9 16 27,2 7-11,6-2-10,5-8-13,7-10-9,5-11-3,1-11-1,-4-7-8,-8-11-29,-8-5-70,-13-3-92,-6 0-167</inkml:trace>
  <inkml:trace contextRef="#ctx0" brushRef="#br0" timeOffset="134163.0861">18528 7622 608,'0'0'228,"0"0"-46,0 0-8,0 0-81,0 0-51,0 0-27,21-79-11,19 64-4,3 1-5,5 1-49,-2 5-97,0 2-40,-1 2-179,-3 2 2</inkml:trace>
  <inkml:trace contextRef="#ctx0" brushRef="#br0" timeOffset="134376.1263">19073 7367 1046,'0'0'152,"0"0"-29,0 0-85,0 0-36,0 0-2,0 0-7,77-28-74,-53 28-98,-4 3-120</inkml:trace>
  <inkml:trace contextRef="#ctx0" brushRef="#br0" timeOffset="142686.6779">19054 4131 835,'0'0'53,"0"0"34,0 0 3,0 0-62,-83 56 35,52-1-19,-5 11-16,1 8-11,0 0 1,-1-5-6,6-8-3,6-12-6,6-8 1,8-10-4,8-8 0,2-11-4,14-7-61,19-5-84,13 0-73,6-17-295</inkml:trace>
  <inkml:trace contextRef="#ctx0" brushRef="#br0" timeOffset="142932.064">19783 4278 73,'0'0'830,"0"0"-752,-76 89-9,38-29 33,-8 6-45,-7 4-22,-3 2-11,-5-1-14,0-3-10,4-7-5,5-8-143,7-12-259</inkml:trace>
  <inkml:trace contextRef="#ctx0" brushRef="#br0" timeOffset="143676.3587">16347 4893 289,'0'0'429,"0"0"-319,0 0 0,0 0-19,0 0-8,0 0 44,-12-7-27,6-24-27,-2-11-45,-2-7-20,-2-2-4,-3 1-2,-3 0 0,2 0-2,-5 2 0,0 3-1,-2 9-2,1 4-1,3 11-9,7 8-29,6 9-20,6 4-87,0 0-82,0 3-238</inkml:trace>
  <inkml:trace contextRef="#ctx0" brushRef="#br0" timeOffset="143971.8955">15754 4599 777,'0'0'116,"0"0"-11,0 0-35,0 0-31,0 0-23,-11-99-14,36 60 0,5-5-2,-2-7 1,0-4-1,1-4 0,-3-2 2,-3 6-1,-1 8 11,-4 12 18,-7 13 11,-2 18-11,8 4-19,10 32-8,12 14-3,18 11 1,12 0-1,14-2-9,14-7-129,5-11-170</inkml:trace>
  <inkml:trace contextRef="#ctx0" brushRef="#br0" timeOffset="150685.4944">6070 4665 966,'0'0'2,"0"0"11,0 0 34,0 0-29,0 0-10,0 0-2,-91 112 5,63-25 16,-5 23 41,-9 18-21,-8 9-23,-1 7-10,-6-2-11,-1-6 5,0-5 5,1-11 10,5-14 0,10-18-3,9-19-1,8-14-6,7-13-3,3-11 2,6-7-6,3-10-6,2-7 2,1-4-3,3-1 1,0-2-7,0 0-20,0 0-19,10-12-61,7-12-83,5-7-238</inkml:trace>
  <inkml:trace contextRef="#ctx0" brushRef="#br0" timeOffset="151424.6132">8407 5220 185,'0'0'353,"0"0"-119,0 0-68,0 0-39,0 0 30,0 0-30,-18-5-37,0-26-53,-3-11-16,0-12-2,3-8-9,0-7-6,2-3 3,1 4-6,3 10 0,4 13-1,1 13 0,3 13 0,4 9-2,0 10 1,0 0-24,0 12-18,3 15-35,4 5 0,-3 3-57,-2 4-44,-2-6-105,0-6-182</inkml:trace>
  <inkml:trace contextRef="#ctx0" brushRef="#br0" timeOffset="151785.2076">8013 4857 526,'0'0'77,"0"0"84,0 0-59,0 0-44,0 0 5,0 0 3,-55 1-12,55 1 17,0-2-7,0 0-13,0 0-9,0-16-13,7-12-9,8-11-13,4-10-6,1-1 1,-1-5-2,-1-1 1,-6 0 0,-3 1 1,0 8 6,-5 12-3,1 11-1,-1 15-2,7 9-2,10 0-8,16 16-8,21 11 14,29 1-12,29-4-33,18-10-140,8-8-267</inkml:trace>
  <inkml:trace contextRef="#ctx0" brushRef="#br0" timeOffset="158566.1773">4978 6611 391,'0'0'115,"0"0"15,0 0 12,0 0-78,0 0-4,0 0-30,0 0-30,0 0-1,11 21 1,31 6 12,19 0 14,21-3-6,24-9-11,34-12 0,26-3 1,29-24 0,18-19-7,11-10 18,6-13-11,1-9-5,-10-7 0,-20-1-5,-28-1 0,-33 4 0,-38 4 0,-29 4 0,-28 9 4,-27 11-4,-14 15 12,-4 10 62,-13 8-38,-9 8-19,2 5-9,-1 6 2,3 0-7,2 0-2,2 6-1,4 4 0,4 1-4,6 2 3,0-2-11,0 1-19,0 0-56,-3-2 7,-3 0-14,-4-3-45,-4-3-68,-8-1 26,-3-3-53</inkml:trace>
  <inkml:trace contextRef="#ctx0" brushRef="#br0" timeOffset="158826.0482">7206 5861 280,'0'0'99,"-118"-18"16,66 14 8,10 1 31,12 3-46,16 0-9,11 0-24,3 0-24,11 0-51,28 0-2,22 5 2,24-5 2,12 0 5,9-16-7,-5-8 2,-7-6-1,-12-4 1,-15 2 0,-22 5 1,-19 6-2,-20 8 5,-6 9 60,-12 4-21,-17 19-42,-4 28-3,2 28-2,6 21 0,11 13-11,9 5-134,5-5-145</inkml:trace>
  <inkml:trace contextRef="#ctx0" brushRef="#br0" timeOffset="180106.165">15098 11214 163,'0'0'346,"0"0"-159,0 0-19,0-79-36,0 70-19,0 6-5,0 3-19,0 0-39,0 0 8,0 6-25,-4 18-20,-7 13 5,-4 12 0,-4 9-8,-7 4-4,1 2-4,-3-7-2,2-3 0,5-9 0,2-9 0,4-11 0,8-11 0,2-10 0,1-4 0,1-8-1,-2-14-2,4-7-2,1 2 5,0 6 0,10 7 0,17 8 0,9 6-1,11 0 0,4 9 0,6 4-4,4-4-7,5-3-92,3-6-14,0 0-119,-6-7-515</inkml:trace>
  <inkml:trace contextRef="#ctx0" brushRef="#br0" timeOffset="181345.686">15817 10946 319,'0'0'434,"0"0"-266,0 0-58,0 0 24,0 0-45,0 0-37,-7-51-31,7 91-10,0 17 23,0 12 32,5 7-31,12 2-17,7-6-9,3-8-4,2-12-4,4-17-1,2-12 1,1-13-1,-4-10-3,-2 0-16,-6-11-27,-7-9-66,-10-5-110,-7 3-137</inkml:trace>
  <inkml:trace contextRef="#ctx0" brushRef="#br0" timeOffset="181498.6936">15837 11249 786,'0'0'188,"0"0"-55,0 0-33,0 0-69,0 0-28,111-77-3,-53 52-36,2 1-159,-3 2-250</inkml:trace>
  <inkml:trace contextRef="#ctx0" brushRef="#br0" timeOffset="181951.7346">16438 10683 632,'0'0'174,"0"0"-32,0 0-25,0 0-24,0 0-40,100-29-3,-42 53 2,5 24-18,-2 23-19,-3 24 16,-15 18 12,-27 8-29,-17 5-14,-50-3-24,-19-4-154,-15-11-281</inkml:trace>
  <inkml:trace contextRef="#ctx0" brushRef="#br0" timeOffset="183620.4521">10157 13598 871,'0'0'55,"0"0"-14,0 0 20,0 0-21,0 0-5,0 0 31,0 0-20,92-53-20,-64 13-12,-6-5-4,-6-4-4,-9-3-2,-7 0-4,0-1-9,-6 0-10,-13 2 14,-2 1 4,-3 8 2,0 11-1,6 11 0,7 10 0,3 10 2,8 6 18,0 30-16,0 21-2,3 18 14,19 7 8,1-2-13,8-9-7,3-12-3,1-14-1,2-12-16,11-15-100,10-12-145,3-6-104</inkml:trace>
  <inkml:trace contextRef="#ctx0" brushRef="#br0" timeOffset="183859.4133">10854 12908 762,'0'0'212,"0"0"-166,0 0 30,-20 92 17,20-30-41,6 10-2,13 2-14,2-7-19,5-10-7,2-15-7,3-15-3,4-13 0,-2-11-19,-2-3-62,-6-7-108,-9-13-192</inkml:trace>
  <inkml:trace contextRef="#ctx0" brushRef="#br0" timeOffset="184035.2518">10851 13240 924,'0'0'72,"0"0"27,0 0-34,0 0-64,0 0-1,95-33-16,-46 11-100,-1 2-128,-6-2-367</inkml:trace>
  <inkml:trace contextRef="#ctx0" brushRef="#br0" timeOffset="184211.7691">11313 12906 997,'0'0'72,"0"0"20,0 0 3,-23 100-63,23-56-13,0 4 0,11 0-13,3-3-6,-1-6 0,-3-6-66,-2-3-154,-8-9-219</inkml:trace>
  <inkml:trace contextRef="#ctx0" brushRef="#br0" timeOffset="184734.6542">10688 13430 954,'0'0'140,"0"0"-46,0 0-17,0 0-48,52-87-25,-7 59-4,10-3-6,15-2-161,8-2-270</inkml:trace>
  <inkml:trace contextRef="#ctx0" brushRef="#br0" timeOffset="184982.2799">11666 12819 896,'0'0'86,"0"0"30,0 0 37,0 0-116,0 0-29,0 0-8,-4-5-16,4 36-101,0 8-274</inkml:trace>
  <inkml:trace contextRef="#ctx0" brushRef="#br0" timeOffset="185157.259">11740 13294 1451,'0'0'29,"0"0"-29,0 0-1,0 0-45,0 0-156,0 0-237</inkml:trace>
  <inkml:trace contextRef="#ctx0" brushRef="#br0" timeOffset="185361.8686">11189 13307 1264,'0'0'55,"0"0"-36,0 0 77,0 0-81,0 0-12,112-49-2,-30 17-1,6-9-98,3-3-137,-10 3-380</inkml:trace>
  <inkml:trace contextRef="#ctx0" brushRef="#br0" timeOffset="186466.2296">7552 15015 1019,'0'0'1,"0"0"9,0 0 1,0 0-2,0 0 2,0 0 2,3 14 3,10-14-2,1 0 1,0-17 11,-3-9-5,0-8-3,-4-3-14,-7-1-3,0 3-1,-10 4-31,-12 4-1,-6 9 17,-2 12-1,-3 6 2,-2 18-2,9 23-6,4 13 18,14 11 4,8 8 0,0 2 4,25-10 7,6-14-1,12-17-2,2-18-1,10-13 5,3-3 1,0-28-1,0-19 4,-5-16 4,1-15-14,-7-8 1,-8-4-3,-14-2 8,-13 2 4,-12 5 17,-7 9-15,-26 14-6,0 21 1,-4 24-4,0 17 3,4 40-11,10 27-1,10 19 0,13 12 0,10 1 2,26-9 1,14-8 1,12-17-4,8-23 0,8-18-1,-1-24 1,-8-17-2,-3-30-30,-13-17 1,-11-7 12,-12-5 0,-14 2 13,-16 2 6,0 8 3,-25 8-3,-9 16 0,4 15-1,6 14 1,12 11 1,8 4-1,4 23-3,4 13-2,20 8 5,9 5 2,4 4-1,-1-2-1,-5-1 0,-7-6 3,-12-3-1,-9-7 4,-3-10-6,0-13 0,-3-15-98,-2-1-81,2-28-445</inkml:trace>
  <inkml:trace contextRef="#ctx0" brushRef="#br0" timeOffset="186771.7526">8620 14658 692,'0'0'132,"0"0"-24,0 0-7,89 40-22,-65-40-19,-3-4-3,-3-15-27,-6-6-21,-4-3-5,-4-3-2,-4-2-2,0 0-1,-10-2-11,-5 2 2,-6 7 0,-1 12 8,0 14-2,-1 9 4,0 31-3,5 17 3,5 11 4,10 1 18,3-4 3,19-14 1,19-13-6,20-18-12,17-12-2,16-8-6,4-10-38,-2-18-364</inkml:trace>
  <inkml:trace contextRef="#ctx0" brushRef="#br0" timeOffset="187304.9949">10421 15261 473,'0'0'522,"0"0"-437,0 0-18,0 0-2,0 0-26,0 0 4,137-25-9,-74 57-9,-8 9-16,-16 1-5,-11 1-1,-14-10 0,-13-6 2,-1-6 12,-9-9 5,-10-9-1,-2-3-9,1-15-2,4-17-2,4-14-3,6-14-4,6-2-1,0-1-11,21 5-69,9 12 7,5 15-136,1 15-123</inkml:trace>
  <inkml:trace contextRef="#ctx0" brushRef="#br0" timeOffset="187523.6152">11124 15241 1021,'0'0'130,"0"0"-36,0 0-37,0 0 7,0 0-33,107-27-14,-62 10-17,1-3-27,-3 2-121,-4 0-390</inkml:trace>
  <inkml:trace contextRef="#ctx0" brushRef="#br0" timeOffset="187795.7671">11585 14862 1166,'0'0'147,"0"0"-99,0 0 16,0 0-25,83-51-26,-49 40-11,-1 1-2,-1 3-14,-9 2-150,-6 1-359</inkml:trace>
  <inkml:trace contextRef="#ctx0" brushRef="#br0" timeOffset="188253.6506">12132 14527 1297,'0'0'37,"0"0"-9,0 0-25,0 0-3,0 0-5,0 0-40,21 24-176,-15 1-209</inkml:trace>
  <inkml:trace contextRef="#ctx0" brushRef="#br0" timeOffset="188466.9777">12198 15048 1294,'0'0'48,"0"0"5,-3 87-23,-3-39 3,-6 9-26,0 2-7,1-1-48,1-4-185,1-12-626</inkml:trace>
  <inkml:trace contextRef="#ctx0" brushRef="#br0" timeOffset="204603.3563">17604 10589 567,'0'0'355,"0"0"-253,0 0-46,0 0 6,0 0-22,0 0 6,-4 89-10,26-57-9,5-1-12,3 0 4,1-1-8,1-3-5,-5-2-6,-4-5 6,-6-1-5,-8 0 1,-9-1-2,0 5 0,-15-2-1,-13 0-10,-2-4-7,0-7-5,2-7-18,2-3-55,7-7-43,1-20-169</inkml:trace>
  <inkml:trace contextRef="#ctx0" brushRef="#br0" timeOffset="204761.7459">17564 10531 900,'0'0'117,"0"0"-50,0 0 10,103-81-57,-63 73-20,9 3-19,4 5-148,-1 2-171</inkml:trace>
  <inkml:trace contextRef="#ctx0" brushRef="#br0" timeOffset="205037.5363">18256 10701 933,'0'0'53,"0"0"-8,0 0 4,0 0-27,0 0 16,108-67-34,-65 54-2,-4 0-2,-5 4-46,-10 2-62,-10 0-60,-10 4-290</inkml:trace>
  <inkml:trace contextRef="#ctx0" brushRef="#br0" timeOffset="205215.5113">18398 10447 974,'0'0'133,"0"0"-60,0 0-23,-1 92-21,11-45 6,5-2-26,4 2-7,-3-2-2,-3 0-59,-3-4-224</inkml:trace>
  <inkml:trace contextRef="#ctx0" brushRef="#br0" timeOffset="206081.8802">19015 10442 625,'0'0'159,"0"0"-47,0 0-10,0 0-43,0 0-43,7 72 27,8-17-11,1 3-14,-4 1-16,-3-2-2,3-7-3,-5-6-93,3-9-85,-2-14-368</inkml:trace>
  <inkml:trace contextRef="#ctx0" brushRef="#br0" timeOffset="206440.9942">19295 10393 844,'0'0'109,"0"0"-11,0 0-24,0 0-15,-81-63-35,62 70-8,4 19-15,5 7 0,7 4 1,3 2 3,0-3-3,11-8 2,6-6-3,4-9-1,2-11 1,0-2-3,4-4-1,-2-17-31,-1-5-17,-3-3 17,-6 2 28,-3 7 6,-5 9 6,-2 11 17,-1 8-5,1 28 7,1 10-6,2 12-8,-1 0-5,0-2-6,1 0 0,-1-9-17,0-7-140,5-12-189</inkml:trace>
  <inkml:trace contextRef="#ctx0" brushRef="#br0" timeOffset="207640.9025">20269 10272 599,'0'0'174,"0"0"-54,0 0-18,0 0-23,0 0-10,0 0-23,-7-4-24,7 4-7,9 0-9,14 6-5,10 7 11,5 0-10,6-3-2,1-3 4,1-7-2,-4 0-2,-4 0 0,-13 0-1,-12 0 1,-7 0-9,-6 0 7,0 0 1,0 0-1,-3 0 1,-7 0 0,1 0 1,3 0 0,0 0 0,2 2 0,2 0 1,-1-2 0,3 0 7,-1 0-6,1 0 5,0 0-4,-2 0-1,2 1-1,-2-1-2,-1 2 2,0-1-1,-3-1 0,0 0-1,-2 0-4,2 0-17,1 0-51,1 0-33,0 0-24,1-1-137,-2 1-153</inkml:trace>
  <inkml:trace contextRef="#ctx0" brushRef="#br0" timeOffset="208193.1876">20406 9989 157,'0'0'721,"0"0"-605,0 0-23,0 0 2,0 0-27,0 0-11,-16-49-29,13 49-19,-3 12-3,-4 12-3,-7 9 7,-4 5 7,-2 1-2,1 5-5,2 2-6,0 1 0,8 0-4,3-6 1,5-8 0,4-6-1,0-11 0,0-9-2,1-7-8,16-3-57,5-22-32,6-8-239</inkml:trace>
  <inkml:trace contextRef="#ctx0" brushRef="#br0" timeOffset="208793.1314">21227 9807 908,'0'0'73,"0"0"3,0 0-24,40-75 0,-9 69-11,4 6-8,-2 7-20,-5 23-4,-7 10-5,-6 6 3,-11 6-5,-4 1-2,-4-3 3,-22-3-2,-2-5 0,-2-8 1,5-8-1,8-11 1,7-7 0,9-6 1,1-2 11,8-3 21,22-18-22,12-6-10,13-4-3,3 0-29,2 3-84,-4 4-36,-3 1 58,-7 4-129</inkml:trace>
  <inkml:trace contextRef="#ctx0" brushRef="#br0" timeOffset="208983.556">21740 9568 1028,'0'0'129,"0"0"-2,0 0-92,0 0-28,12 122 6,15-46-6,4 7-7,-1 2-8,-3 1-263</inkml:trace>
  <inkml:trace contextRef="#ctx0" brushRef="#br0" timeOffset="211254.636">11001 15911 230,'0'0'0,"0"0"-39,0 0-38,93-59 4</inkml:trace>
  <inkml:trace contextRef="#ctx0" brushRef="#br0" timeOffset="211421.6942">11047 15937 369,'0'0'90,"0"0"-79,0 0-2,0 0-9,0 0 0,84-81-1,-71 70-152</inkml:trace>
  <inkml:trace contextRef="#ctx0" brushRef="#br0" timeOffset="211558.8658">11047 15937 381,'39'62'48,"-14"-82"-7,10-18-41,11-14-125</inkml:trace>
  <inkml:trace contextRef="#ctx0" brushRef="#br0" timeOffset="212711.7203">18835 4146 333,'0'0'412,"0"0"-286,0 0-48,0 0-18,0 0-1,-96-10-28,49 56-18,-7 19-7,3 10 6,8 4-5,14-6-1,17-9-6,12-10 0,12-15-3,29-12-44,18-12-93,18-15-310</inkml:trace>
  <inkml:trace contextRef="#ctx0" brushRef="#br0" timeOffset="212897.4116">19565 4488 972,'0'0'12,"-124"79"24,48-32 28,6-5-35,14-5-29,28-9-2,28-14-85,11-14-177,33 0-321</inkml:trace>
  <inkml:trace contextRef="#ctx0" brushRef="#br0" timeOffset="213023.3134">19774 4460 924,'0'0'158,"0"0"-118,-123 97 7,31-27-23,-17 10-24,-6 1-16,6-8-440</inkml:trace>
  <inkml:trace contextRef="#ctx0" brushRef="#br0" timeOffset="213766.9123">16132 5410 891,'0'0'127,"0"0"-14,0 0-14,0 0-67,0 0-6,0 0-9,112-45-10,-66 73-1,-2 10-4,-10 6 3,-6 2-2,-10-5-1,-9-5-2,-9-8 7,0-10-3,-2-8 2,-11-10 8,-3 0 5,4-25 1,4-16-10,8-17-10,4-11-4,28-10-10,14 0-53,8 8-138,-1 13-227</inkml:trace>
  <inkml:trace contextRef="#ctx0" brushRef="#br0" timeOffset="217724.6446">5174 16009 1043,'0'0'56,"0"0"-35,10-89-12,17 59 18,3 13 29,3 17-9,1 23-23,-4 31 3,-8 16 2,-11 8 15,-10-2-7,-1-10-22,0-16-6,0-17-4,0-17-4,0-9-1,0-4 0,0-3-3,0 1 3,0 9-8,10 11-7,14 17 7,15 16 8,16 10 1,12 6 0,7-1-1,0-2 1,1-7 15,-11-6-6,-15-7-2,-16-4-7,-24 0 3,-9-3-3,-18 0 1,-19-8-2,-5-8 1,-7-8-2,2-12-15,0-4-68,5 0-145,6-1-266</inkml:trace>
  <inkml:trace contextRef="#ctx0" brushRef="#br0" timeOffset="218745.1615">5456 17187 1197,'0'0'60,"0"0"-56,-105 12 16,62 4-1,-3 1-18,-8-1 0,-6-3 4,-7-4-5,-10-5 0,-7-4 6,-4 0 10,-9-22 3,-10-16-5,-11-17-4,-6-21-8,-3-19-2,-6-24 3,-1-21-3,-2-21-1,-1-21 0,3-10 1,7-9 1,9-8 1,8-1 2,4-10-2,12-9 4,7-1-1,13-3-4,8 2-1,3-5 1,5-1 17,3-1-17,12-2-1,11 3-2,7-6 1,16-4 1,7 1-8,2-3 8,11 3 1,14 7-1,10 6 0,5 12 3,6 12-3,9 8 0,5 8-3,4 12 4,6 17-2,-1 18 2,-2 20-1,-7 14 0,-8 17-1,-10 14-2,-11 17 1,-10 21 1,-9 15 1,-5 13 3,-5 10-3,-2 5 0,0 0 10,0 0-10,0 0 5,0 0 0,0 0 4,0 0-6,0 0-2,0 0-1,0 0-1,0 0 1,0 0-1,0 0 0,-6-6-12,-3-7-31,0 1-4,-6-2-48,-3 3-54,-4 1 38,-5 3-196,-6 1 59,-7 0 201,-9-2 38,-4-4 10,-2 3 73,3-1 58,3 4 21,7 6-3,11 0-69,10 0 55,12 0-19,6 0-41,3 0-38,1 0-36,25-8 1,14-8-2,24-10 5,12-4-1,5-6-4,4-2 4,-9 6-4,-14 6-2,-15 15 2,-13 11-1,-7 20-6,3 38 4,1 26 3,-1 28 27,3 12-3,-3 3-13,-2-4 20,0-13-31,5-17-2,8-16-77,3-20-135,4-19-376</inkml:trace>
  <inkml:trace contextRef="#ctx0" brushRef="#br0" timeOffset="221688.6958">7865 4545 376,'0'0'67,"0"0"-25,0 0 22,0 0-32,0 0 91,67 107-90,-52-60 60,-3-1-32,0-3-26,6-8-12,7-10 2,13-13 5,14-12 0,11-17-10,5-24-14,4-10-4,-7-2 8,-8-3-10,-9 3 1,-14 5 7,-13 1 16,-16 9 25,-5 10-7,-17 12-7,-16 16-8,-8 6-21,-7 35-3,-6 21-3,2 20 0,5 17 3,10 4 4,13-3-5,20-14 0,4-18-1,19-21-1,19-17 0,9-18 0,5-12 5,1-22-2,-1-22-3,-1-15-9,-11-13-47,-7-8 15,-9-6 34,-14 1 7,-10 12 17,-1 13 2,-26 24-8,-12 20-3,-13 16-5,-6 24-2,-5 29-1,-1 17 6,8 9 12,16-2-4,22-7-7,18-19-7,23-20 0,29-20-8,9-11 8,-1-21-13,-8-17-53,-10-11-64,-11-10 47,-9-4 68,-8-3 15,-14 6 14,0 15 2,-20 15 8,-23 22-24,-16 8-2,-21 32-94,-21 22-420</inkml:trace>
  <inkml:trace contextRef="#ctx0" brushRef="#br0" timeOffset="222601.8407">4962 5254 764,'0'0'169,"0"0"26,0 0-16,0 0-48,-22-79-81,-3 18-24,0-14-16,-3-15-5,-2-6-4,0-2 0,-3 3-1,2 14 0,9 16-1,5 15-4,10 22-8,4 17-5,3 11-20,0 4-90,-2 24-105,-2 8-35,-5 2-458</inkml:trace>
  <inkml:trace contextRef="#ctx0" brushRef="#br0" timeOffset="222901.8976">4247 4656 1048,'0'0'22,"0"0"57,0 0 15,0 0-15,0 0-22,-72-84-32,104 36-22,14-13-1,12-8-2,2-7 0,-5-2-10,-13-4 2,-14 2 0,-14 7 7,-4 9 2,-7 19-1,-3 18 6,0 14 1,0 13 7,8 21-14,11 34-26,17 31 23,14 22 2,13 10-1,15-1-24,5-8-60,-2-12-108,-8-6-242</inkml:trace>
  <inkml:trace contextRef="#ctx0" brushRef="#br0" timeOffset="223442.0657">3791 6495 826,'0'0'220,"0"0"-198,0 0 15,0 0 13,0 0 1,0 0-2,50-91-31,-9 24-14,2-16-2,0-15 1,-10-9-4,-9-1 1,-14-1-10,-10 7 8,-3 15 1,-22 12 1,-2 25 2,6 24 3,0 22 24,7 14-13,6 40-16,8 31-1,3 23 1,30 13 6,16 1-4,17-1-2,11-16-48,17-22-207,3-21-445</inkml:trace>
  <inkml:trace contextRef="#ctx0" brushRef="#br0" timeOffset="227335.8752">21836 7664 800,'0'0'127,"0"0"-16,0 0 11,0 0-43,0 0-31,-52-92-39,80 73-7,12 5-1,3 8-1,-1 6-2,-9 6-1,-11 25-8,-11 10-12,-10 7 22,-1 3 1,-1-3 2,-14-3-1,-3-8 1,4-9 2,5-11 5,8-10 7,1-6-7,0-1-2,15-5-6,22-13 7,17-9-8,13-3-77,6-1-74,-4 1-71,-8 2-295</inkml:trace>
  <inkml:trace contextRef="#ctx0" brushRef="#br0" timeOffset="227562.1025">22629 7411 1045,'0'0'34,"0"0"61,0 0-40,0 0-44,0 0 17,6 118 14,6-68-32,3-2-9,-3-4 0,-3-4-1,-3-4-47,-2-8-92,-1-8-101,-3-11-356</inkml:trace>
  <inkml:trace contextRef="#ctx0" brushRef="#br0" timeOffset="227732.0091">22459 7735 960,'0'0'98,"0"0"31,0 0-41,0 0-76,0 0-12,140-81-7,-62 58-144,3-1-86,-13 2-429</inkml:trace>
  <inkml:trace contextRef="#ctx0" brushRef="#br0" timeOffset="228099.3508">23099 7335 866,'0'0'106,"0"0"21,0 0 25,0 0-85,0 0-46,0 0-19,-6 75 3,6-14-1,0 4 2,2-2-6,-1-7 0,4-8-10,1-9-53,7-11-97,4-15-93,5-11-272</inkml:trace>
  <inkml:trace contextRef="#ctx0" brushRef="#br0" timeOffset="228425.3998">23366 7354 892,'0'0'142,"0"0"-24,0 0-19,0 0-83,0 0-8,-13 91 22,13-42-13,5-3 10,12-6-11,7-10-10,1-9-2,4-13-4,-1-8 3,6 0-3,-4-18-11,-7-7-4,-5-5-8,-8 0 10,-5 2 7,-4 7 6,-1 8 1,0 9 5,0 4 20,0 11-18,0 22-6,0 11 3,0 9 0,0 2-4,3 0-1,17-4-13,3-10-113,1-13-375</inkml:trace>
  <inkml:trace contextRef="#ctx0" brushRef="#br0" timeOffset="229366.101">24305 7380 93,'0'0'786,"0"0"-697,0 0-19,0 0 5,0 0-18,0 0-16,28 0-25,-6 0-1,4 0-9,-2 0-6,-2 0-59,-1 0-100,-10 0-164</inkml:trace>
  <inkml:trace contextRef="#ctx0" brushRef="#br0" timeOffset="229511.6411">24323 7625 283,'0'0'571,"0"0"-485,0 0 64,0 0-83,0 0-46,119-43-21,-55 23-27,2 0-90,-4 0-168</inkml:trace>
  <inkml:trace contextRef="#ctx0" brushRef="#br0" timeOffset="229849.8663">25024 6985 332,'0'0'533,"0"0"-428,0 0-23,0 0-52,0 0 15,0 110 37,3-42-28,3 1-7,4-2-10,5-8-11,0-9-9,4-11 5,1-12-14,2-8-3,2-12-4,1-6-1,1-1-51,-5-8-45,-5-12-150,-10-4-176</inkml:trace>
  <inkml:trace contextRef="#ctx0" brushRef="#br0" timeOffset="229988.5497">25021 7311 918,'0'0'92,"0"0"18,0 0-4,0 0-95,103-75-11,-39 45-42,3-1-244,-4-1-623</inkml:trace>
  <inkml:trace contextRef="#ctx0" brushRef="#br0" timeOffset="232451.9342">32140 5313 491,'0'0'223,"0"0"-41,0 0-72,0 0-1,0 0-27,0 0-5,-4-68-24,4 68-16,0 1-14,-4 26-23,-5 14-3,0 14 3,-3 4 14,3-1-9,1-3-5,4-7 0,4-7-20,0-7-31,10-10-67,8-12-124,0-9-355</inkml:trace>
  <inkml:trace contextRef="#ctx0" brushRef="#br0" timeOffset="232763.04">32393 5210 583,'0'0'253,"0"0"-98,0 0 0,0 0-88,0 0-61,0 0 13,-33 131 31,17-61-13,8 1-5,6-5-21,2-10-4,8-9-2,11-13-3,5-10-1,2-11 1,2-10 0,-1-3 1,-5-3-3,-5-14-1,-6-2 1,-8 1 1,-3 1 3,-10 5-4,-22 7-30,-12 5-27,-7 13-90,2 11-197</inkml:trace>
  <inkml:trace contextRef="#ctx0" brushRef="#br0" timeOffset="238601.8718">18016 11821 681,'0'0'261,"0"0"-230,0 0 21,0 0 49,0 0-32,-82 32-21,82-8-22,6 4-12,21 4 2,15 4 0,9 1-4,8-3-9,-2-3 3,-5-3-2,-10-1-1,-11-6 1,-10-1-4,-10-5 0,-11-1 2,0 2-2,-22-1 2,-17 0-2,-8-4-33,-5-7-26,5-4-52,8-3-50,10-24-112,9-11-247</inkml:trace>
  <inkml:trace contextRef="#ctx0" brushRef="#br0" timeOffset="238734.3544">18013 11856 874,'0'0'67,"0"0"-4,63-88 5,-27 63-13,6 5-39,4 6-16,4 6-31,3 6-68,3 2-108,1 0-424</inkml:trace>
  <inkml:trace contextRef="#ctx0" brushRef="#br0" timeOffset="238935.233">18744 11911 1171,'0'0'66,"0"0"-43,0 0-8,0 0-5,83-40-3,-41 20-6,-1 4-1,-7 0-36,-8 4-115,-9 2-127,-9 3-261</inkml:trace>
  <inkml:trace contextRef="#ctx0" brushRef="#br0" timeOffset="239101.8369">18835 11660 1114,'0'0'82,"0"0"-24,-4 87-3,4-23-26,13 9-10,-4 2-19,3-2-15,-1-4-26,-4-12-239</inkml:trace>
  <inkml:trace contextRef="#ctx0" brushRef="#br0" timeOffset="239875.7647">19109 11517 223,'0'0'614,"0"0"-490,0 0-46,0 0 28,0 0-47,0 0-9,20-31-24,-5 65-6,-1 17 17,0 7-20,-5 2 0,-3-2-15,-4-5-2,-1-9 0,-1-1-11,2-9-29,3-6-65,3-8-85,0-12-269</inkml:trace>
  <inkml:trace contextRef="#ctx0" brushRef="#br0" timeOffset="240983.4765">19548 11490 508,'0'0'148,"0"0"-7,0 0 0,0 0-53,0 0 2,0 0-10,-23-42-40,23 54-31,1 20 1,13 17 7,2 12 10,-1 1-11,0 0-4,-5-7-8,-3-6 0,-4-5-4,-1-6 1,-2-7 0,0-7-2,0-8 0,0-12-4,-2-4-13,-6-2 13,0-18-3,1-6 2,5-2 2,2-2 0,6 2-6,17 1 1,6 2 5,6-1 2,1 4-18,-2-1-38,-4 1-9,-5 0-3,-8 1 0,-6 4-11,-6 2 20,-5 4 42,0 4 19,0 4 23,0 3 47,-6 6-4,1 18 19,5 10 13,0 11-32,6 4-41,14 6-22,5 4-3,2 3-14,-2-1-116,-2-7-220</inkml:trace>
  <inkml:trace contextRef="#ctx0" brushRef="#br0" timeOffset="241924.6151">18131 12385 991,'0'0'0,"0"0"-5,0 0-15,0 0 11,0 0 5,0 0-13,0 0-99,61 3-11,-41-3-202</inkml:trace>
  <inkml:trace contextRef="#ctx0" brushRef="#br0" timeOffset="242186.7252">19629 11911 1196,'0'0'0,"0"0"-4,0 0-3,0 0-16,0 0-58,0 0-182</inkml:trace>
  <inkml:trace contextRef="#ctx0" brushRef="#br0" timeOffset="243661.9884">20715 11458 503,'0'0'103,"0"0"40,0 0 2,0 0-71,0 0-17,0 0-9,-10-23-30,10 23-14,0-1 1,0 1-5,0 0-7,0 0-34,0 0-64,-12 14-360</inkml:trace>
  <inkml:trace contextRef="#ctx0" brushRef="#br0" timeOffset="244035.9853">18905 12626 1060,'0'0'65,"0"0"-45,0 0-17,121-68-3,-31 31 5,14-3 22,6 0-9,-3 7-16,-15 8-2,-25 14-35,-25 11-89,-32 0-95,-14 26-246</inkml:trace>
  <inkml:trace contextRef="#ctx0" brushRef="#br0" timeOffset="244193.3871">18797 12812 610,'0'0'278,"0"0"-257,0 0-19,0 0 17,94-36-3,2-14 15,21-7-31,14-7-6,6-2-17,-1-1-23,-8 7-161</inkml:trace>
  <inkml:trace contextRef="#ctx0" brushRef="#br0" timeOffset="244713.5319">20445 12597 930,'0'0'75,"0"0"3,0 0 24,0 0-77,0 0-7,15 86 19,7-24-14,2 7-11,1-1-10,-3-9-2,0-6-3,0-10-41,3-15-79,7-15-41,1-13-201</inkml:trace>
  <inkml:trace contextRef="#ctx0" brushRef="#br0" timeOffset="245013.3725">20939 12441 949,'0'0'119,"0"0"-65,0 0 51,0 0-52,-91 27-27,67 20-10,9 5-8,6-3 2,9-3 0,0-10-9,7-9 0,10-13-1,2-10-2,0-4-9,-2-8-8,1-15-4,-3-2-4,-1-5 16,2 5 8,-2 7 3,-1 8 1,0 10 9,7 14-3,5 31 0,3 17 6,4 9-4,-6 4-9,-4-8-1,-6-6-89,-9-13-222</inkml:trace>
  <inkml:trace contextRef="#ctx0" brushRef="#br0" timeOffset="246003.3254">24661 8153 901,'0'0'60,"0"0"-32,129-56 14,-64 30 18,7 4-12,1-1-22,-7 5-24,-10 6-2,-15 7-18,-22 5-78,-19 3-54,-22 18-125,-33 10 2</inkml:trace>
  <inkml:trace contextRef="#ctx0" brushRef="#br0" timeOffset="246106.1062">24851 8166 237,'-88'38'283,"10"-6"-31,21-9-72,25-10-16,24-10-43,10-3-70,39-16-38,25-14-4,24-8-9,14-3-56,6 3-362</inkml:trace>
  <inkml:trace contextRef="#ctx0" brushRef="#br0" timeOffset="246531.8997">25263 8449 960,'0'0'104,"0"0"-17,0 0 6,0 0-53,0 0-24,22 94 11,-10-23-14,3 6-2,-2-7-10,1-3-1,2-11-3,3-11-27,5-14-73,-3-19-139,2-12-450</inkml:trace>
  <inkml:trace contextRef="#ctx0" brushRef="#br0" timeOffset="246815.5539">25640 8214 1029,'0'0'77,"0"0"10,0 0-20,0 0-48,-12 145 31,11-52 3,1 3-19,7-4-10,19-13-9,8-16-10,12-17-2,9-20-1,1-14 0,-3-12-2,-8-13-1,-14-15-3,-13-5 0,-15 2 0,-3 5 3,-18 10-5,-19 15-18,-5 1-43,-7 31-12,-9 11-102,-11 10-93</inkml:trace>
  <inkml:trace contextRef="#ctx0" brushRef="#br0" timeOffset="247813.1624">21272 11468 604,'0'0'225,"0"0"-85,0 0-11,0 0-37,0 0-19,0 0-29,0-18-33,-2 53-1,-1 14 24,-6 12 6,-4 2-27,-8 0-5,-1-9-1,-1-7-3,1-10-1,3-12-3,5-8 2,5-10-1,3-5 1,5-2 3,1-5-2,0-10-3,8-1-5,17 2 4,13 4-3,10 7-2,9 3-20,5 0-41,4 0-8,5 0-106,0-8-24</inkml:trace>
  <inkml:trace contextRef="#ctx0" brushRef="#br0" timeOffset="248879.0922">21961 11342 420,'0'0'194,"0"0"-16,0 0-27,0 0-29,0 0-15,0 0-23,-12-63-29,12 63-29,0 19-15,0 21-5,7 14 8,7 8 12,1 3-22,-2-5 2,1-3-6,-4-9-3,-1-7 2,0-12-48,-2-8-39,1-8-106,0-10-98,0-3-425</inkml:trace>
  <inkml:trace contextRef="#ctx0" brushRef="#br0" timeOffset="249261.6917">22182 11111 642,'0'0'219,"0"0"-93,0 0-39,0 0-31,0 0-6,27 93 7,-14-27-17,2 5-15,1-5 3,4-6-19,4-14 1,1-12-6,5-12-1,0-15-2,-1-7-1,3-3-3,-4-19-2,-5-3-5,-6-4 6,-7 0-2,-10 4 2,0 3 4,-3 5 0,-17 10-3,-10 7 0,-5 0 0,-1 18-4,3 8 5,5 1-3,9-2-12,9-2-57,10-8-107,0-7-260</inkml:trace>
  <inkml:trace contextRef="#ctx0" brushRef="#br0" timeOffset="249450.0441">22858 11421 1284,'0'0'0,"0"0"-6,0 0-46,0 0-205</inkml:trace>
  <inkml:trace contextRef="#ctx0" brushRef="#br0" timeOffset="254892.0458">16648 4257 805,'0'0'126,"0"0"-26,0 0 23,0 0-43,0 0-9,0 0-41,0 0-7,-12-45 17,6 45-25,-3 15-15,-9 26 0,-5 23 0,-9 26 2,1 22 6,-3 19-4,-2 7 4,1 2-4,3-10 5,6-18 4,7-17-12,13-19 3,6-18 2,0-21 3,0-14-4,0-13 1,0-10-6,3 0 0,0-12-10,3-12-52,0-8-86,1-2-172,-1-2-588</inkml:trace>
  <inkml:trace contextRef="#ctx0" brushRef="#br0" timeOffset="255785.3343">13523 5136 881,'0'0'65,"0"0"-15,0 0 37,0 0 12,0 0-3,0 0-21,0 0-38,-27-84-35,24 25 7,1-10-8,-2-4 2,-4-3-1,-2 4-2,-1 8 0,-1 8 2,-4 9-1,2 11-2,1 10-1,4 11-22,2 8-15,2 7-44,-2 0-106,1 1-162</inkml:trace>
  <inkml:trace contextRef="#ctx0" brushRef="#br0" timeOffset="256082.0187">12958 4735 961,'0'0'2,"0"0"39,0 0 53,0 0-22,0 0-43,24-77-25,11 29-1,7-7-2,-2-7 1,4-3 4,-9 3-5,-10 8 23,-11 10-8,-10 15 7,-4 10 10,0 12-10,0 7-9,3 9-14,12 26-11,15 21 10,15 16-2,19 10-18,16 7-71,8 1-70,-1 5-265</inkml:trace>
  <inkml:trace contextRef="#ctx0" brushRef="#br0" timeOffset="256946.3726">13572 5854 727,'0'0'89,"0"0"2,0 0 9,0 0-14,0 0-4,0 0-15,-5-59-41,39 59-20,16 0-3,10 17 2,5 12 2,-2 5 0,-5 8-7,-12 1 2,-16 1-1,-16-3 0,-14-7 0,-8-7-2,-25-9 2,-6-11 2,-1-7 3,6-22 2,13-27 1,17-21-8,4-13-1,25-10-9,15 4-44,11 14-76,4 9-109,-3 13-355</inkml:trace>
  <inkml:trace contextRef="#ctx0" brushRef="#br0" timeOffset="265388.4278">5572 4277 43,'0'0'46,"0"0"-9,0 0-25,0 0-5,0 0-7,0 0-2</inkml:trace>
  <inkml:trace contextRef="#ctx0" brushRef="#br0" timeOffset="266476.3389">13345 3429 824,'0'0'2,"0"0"0,0 0-2,0 0 1,0 0 0,0 0 8,-24 0-9,21 0-3,3 0-6,-3 0-159,-3 0-81</inkml:trace>
  <inkml:trace contextRef="#ctx0" brushRef="#br0" timeOffset="269563.5446">26076 8485 351,'0'0'623,"0"0"-567,-76 86-21,35-15 26,1 12 3,-2 6-25,4 0-16,3-6-21,8-10-2,8-14 2,10-13-4,9-18-28,3-14-71,21-14-101,9-12-324</inkml:trace>
  <inkml:trace contextRef="#ctx0" brushRef="#br0" timeOffset="269855.5835">26574 8094 910,'0'0'123,"0"0"-43,0 0-27,0 0-13,18 110 39,-11-38-30,-2 3-20,-2-5-17,1-6-4,-1-11-4,2-6-2,-2-10-2,3-9-37,1-13-47,4-12-137,5-3-249</inkml:trace>
  <inkml:trace contextRef="#ctx0" brushRef="#br0" timeOffset="270151.7754">26777 8122 839,'0'0'107,"0"0"0,0 0-15,0 0-72,0 0-5,93-48-1,-61 59-13,-6 21-1,-10 12 0,-11 10 0,-5 4 2,-8 0 0,-14-8 5,-2-10 6,6-10 11,8-9 10,7-10-15,3-8-8,17-3-5,25-7 4,16-20-10,11-8-32,5-7-76,-2-7-139,-6 3-401</inkml:trace>
  <inkml:trace contextRef="#ctx0" brushRef="#br0" timeOffset="271903.471">31748 6512 970,'0'0'153,"0"0"-57,0 0-13,0 0-38,0 0 1,0 0-14,-3 89 3,3-36-16,0 3-6,0-3-10,0-6-3,0-5 0,2-5-1,2-8-28,7-9-74,5-9-114,5-11-320</inkml:trace>
  <inkml:trace contextRef="#ctx0" brushRef="#br0" timeOffset="272213.3963">32102 6568 868,'0'0'247,"0"0"-99,0 0-83,0 0-32,0 0-16,0 0 0,76-49-15,-53 59-2,-6 15 0,-4 10-3,-10 8 3,-3 2 1,0 2 2,-13-4 1,1-4 0,3-7 3,3-7 16,6-8-1,0-8-11,29-6-5,18-3 2,16-3-3,12-17-5,4-6-32,-6-2-128,-9 0-308</inkml:trace>
  <inkml:trace contextRef="#ctx0" brushRef="#br0" timeOffset="278447.7268">18077 13915 997,'0'0'88,"0"0"-24,0 0-9,0 0-19,-10 111 6,40-67-3,7-6-19,6-4 1,7-3-4,2-4 5,-1-2-11,-2 1-1,-7-1 0,-11-1-5,-13-2-2,-11 0 6,-7-1-8,-1 0 5,-22-1-4,-8-2-2,-3-4-3,-2-8-32,5-6-43,4-8-64,3-22-125,6-7-322</inkml:trace>
  <inkml:trace contextRef="#ctx0" brushRef="#br0" timeOffset="278611.8284">18182 13994 925,'0'0'205,"0"-83"-79,9 47-42,4 11-52,2 8-19,2 7-8,5 7-5,9 3-8,13 5-34,12 13-93,10 1-100,5 0-279</inkml:trace>
  <inkml:trace contextRef="#ctx0" brushRef="#br0" timeOffset="278826.4464">18901 14202 1080,'0'0'142,"0"0"-81,0 0-41,0 0 3,103-94-10,-51 57 7,-1 6-13,-5 9-7,-9 9-19,-7 9-78,-11 4-112,-12 0-224</inkml:trace>
  <inkml:trace contextRef="#ctx0" brushRef="#br0" timeOffset="279014.6267">19053 13918 1211,'0'0'101,"0"0"-67,0 0-20,-7 79-10,7-27 2,13 0-6,2-3 0,1 1-52,0-1-196,1-5-592</inkml:trace>
  <inkml:trace contextRef="#ctx0" brushRef="#br0" timeOffset="279885.8797">19587 13751 775,'0'0'108,"0"0"-17,0 0 2,0 0 15,0 0-31,0 0-37,-6 17-21,21 40 10,3 12 0,-4-1-17,0-1-9,-3-12-3,1-12-1,-3-8-24,3-13-32,2-11-67,5-11-59,0 0-208</inkml:trace>
  <inkml:trace contextRef="#ctx0" brushRef="#br0" timeOffset="280171.9739">19790 13827 620,'0'0'242,"0"0"-153,0 0-48,0 0 54,50 92-4,-28-41-38,1-5-22,4-9-3,-1-13-11,5-14-10,5-10-2,3-7 2,0-23-4,-5-12 2,-6-8-1,-8-4-4,-13-2 5,-7 7 2,-4 5 14,-26 10 4,-9 10-4,-7 11-12,-2 13-9,3 0-3,8 25-8,6 12-34,8 6-57,10 5-168,1 0-309</inkml:trace>
  <inkml:trace contextRef="#ctx0" brushRef="#br0" timeOffset="281671.6572">20596 14294 168,'0'0'636,"0"0"-472,0 0-74,0 0 23,0 0-43,0 0-32,1-4 1,23 41-11,0 6 2,0 7 6,-3-2-24,-8-3-11,0-3-1,-5-8-18,0-7-29,1-10-55,4-13-143,4-4-335</inkml:trace>
  <inkml:trace contextRef="#ctx0" brushRef="#br0" timeOffset="281993.4005">20970 14133 786,'0'0'102,"0"0"-13,0 0-26,0 0 13,0 0-19,52 88-18,-17-65-13,1-2-14,1-2-1,-3-2-2,-1-3-1,-3 1-4,-5-3 9,-5 1 22,-8 0-7,-8 3-14,-4 4 1,-1 4 11,-18 2-18,-6-1-8,-3-4-4,0-6-43,2-8-12,6-7-95,4-12-75,4-19-428</inkml:trace>
  <inkml:trace contextRef="#ctx0" brushRef="#br0" timeOffset="282153.4088">21012 14074 1044,'0'0'124,"0"0"-36,0 0-44,78-73-13,-29 50-25,11-1-6,5 3-75,5 2-142,-7 6-255</inkml:trace>
  <inkml:trace contextRef="#ctx0" brushRef="#br0" timeOffset="283328.4737">22101 13861 673,'0'0'131,"0"0"22,0 0-68,0 0 19,0 0-29,0 0-7,3-61-35,-3 69-23,-1 14-1,-7 13 1,2 8 4,-3 3 1,-1 4 0,-7-4-4,1-2-1,-3-5-7,2-5-1,2-7 1,6-9-2,4-6-1,2-8 0,3-4 0,0 0 2,0 0 0,0-6 3,0-5-4,0 1 2,0 2-1,0 1 2,0 3-4,0 1 2,0 0-1,0 2-1,0 1-1,0 0 1,0 0-4,0 0 0,0 0-3,0 0 1,0 0 0,0 0 4,0-2-2,0 1 4,0 1-1,0-2 1,0 1 0,0 1 0,0-2 2,0 1-2,0 0-1,0-1-1,0 1-2,0-2 3,0 1 1,0 1 1,0 0 1,0-1 0,0 2-2,0 0-2,0 0 2,1 0-1,6-1 0,5-4-4,14 1 5,9 1 1,16 2 3,12 1-4,8-2 3,6 2-3,2 0 0,-2 0-3,-8 0 2,-5 0-24,-11 0-77,-8 0-143,-9 0-215</inkml:trace>
  <inkml:trace contextRef="#ctx0" brushRef="#br0" timeOffset="284220.4952">22834 13677 467,'0'0'102,"0"0"47,0 0-11,0 0-21,0 0-28,0 0 17,0 0-41,7-49-36,1 73-8,4 11 10,1 7-3,-3 2-13,1 0-10,-1-2-3,-1-5-2,-1-4 0,-1-7-1,-2-4-21,-4-5-38,4-6-56,-2-7-80,1-4-178</inkml:trace>
  <inkml:trace contextRef="#ctx0" brushRef="#br0" timeOffset="284562.0583">23068 13682 553,'0'0'235,"0"0"-120,0 0-49,-6-74 15,6 52-14,12 0-16,7 0-39,3 4-6,1 3 1,-1 6-1,1 7-2,-5 2 6,-3 7-9,-3 19 1,-6 12-1,-6 6 11,0 7 14,0-2-9,-9-5-9,6-8 11,3-10-2,0-11-11,26-12 1,18-3-3,14-28-1,19-15-3,6-7-35,-1-2-133,-9-1-128,-18 4-417</inkml:trace>
  <inkml:trace contextRef="#ctx0" brushRef="#br0" timeOffset="289093.4045">13609 4508 465,'0'0'455,"0"0"-371,0 0-38,0 0 4,0 0-17,-28 82-12,26 21 18,2 29-5,-1 25 0,-5 14 14,-8 1-15,1-8-5,-3-23-9,5-25-10,3-24 22,5-20-23,2-19-8,1-19 1,0-17-1,0-17-39,0-17-51,-6-26-262</inkml:trace>
  <inkml:trace contextRef="#ctx0" brushRef="#br0" timeOffset="289636.8405">11465 5511 784,'0'0'140,"0"0"-52,0 0 2,0 0 14,0 0-22,0 0-48,-7-70-33,7 19 1,0-8-2,0-6-8,0 3-7,0 1-22,-9 5-3,-9 4-12,-4 5-27,-1 6 5,-4 10-44,2 13-156,0 8-217</inkml:trace>
  <inkml:trace contextRef="#ctx0" brushRef="#br0" timeOffset="289906.1492">11047 5006 802,'0'0'42,"0"0"52,0 0-45,0 0-14,12-99-25,15 45-8,3-7-2,0 1 0,-6 6 0,-8 6 0,-4 10 3,-6 8 0,-3 13 2,2 10 14,1 7 8,8 15-24,13 24 5,12 20 4,15 21-9,10 16-3,11 7-43,0-3-93,-4-6-356</inkml:trace>
  <inkml:trace contextRef="#ctx0" brushRef="#br0" timeOffset="290363.6434">11458 6121 1053,'0'0'50,"0"0"-15,0 0 21,0 0-17,98-44-9,-46 50-9,5 20-11,1 13 2,-8 5 2,-7-1-8,-12 0-4,-17-10 1,-8-6-2,-6-9 4,0-11 7,-8-7 5,-3-33 10,7-23-27,4-26-1,6-15-21,24-14-32,7-1-105,4 3-380</inkml:trace>
  <inkml:trace contextRef="#ctx0" brushRef="#br0" timeOffset="299925.5185">32566 7613 764,'0'0'168,"0"0"-102,0 0 8,0 0 7,0 0-5,0 0-21,0 0-33,5-44 0,-12 37-1,-6-2 0,-9 1-19,-5-2 3,-11 2-2,-7-1-3,-10 4 0,-3-1 0,8 6 22,6 0-15,13 0-7,7 7-1,9 7 0,5 3-2,7 3-2,3 2 5,0 2-2,14-3 2,5-1 0,4-4-12,1-3-3,4-4-5,2-2 17,3-5-5,-3-2 8,1 0 0,-4 0 1,0-9 3,-4-2-1,-6-2 0,-3 2 12,-4 0 7,-4 2 6,-3 3-2,-3 4-7,0-1-2,0 3-10,0 0 4,0 0-7,0 0-3,0 0-1,0 0 0,0 4-3,3 16 3,6 13 1,3 4-1,-2 5 0,0 1-69,-3 3-43,-3 1-257</inkml:trace>
  <inkml:trace contextRef="#ctx0" brushRef="#br0" timeOffset="305085.4494">20603 15202 813,'0'0'119,"0"0"-105,0 0 67,0 0-26,0 0 36,0 0-26,0 0-12,15 67-10,8-46-12,2 1 14,2-2-22,1 0-12,0 2-6,-1 1 3,-3-2-6,-1-1 2,-7-1-4,-6-3 1,-8-1 0,-2 1 0,0-1 0,-15 2-1,-9-1-14,-3-4 2,-1-5-22,0-7-35,-1-1-23,3-22-112,0-8-192</inkml:trace>
  <inkml:trace contextRef="#ctx0" brushRef="#br0" timeOffset="305258.9108">20629 15120 1025,'0'0'208,"0"0"-130,68-91 1,-38 71-56,0 6-16,6 3-5,8 6-2,4 5-19,9 0-70,3 0-114,-2 5-201</inkml:trace>
  <inkml:trace contextRef="#ctx0" brushRef="#br0" timeOffset="305491.7531">21342 15234 1139,'0'0'114,"0"0"-96,0 0 7,110-89-9,-59 54-8,-2 5-5,-7 7-3,-11 8-45,-8 7-45,-11 5-82,-5 3-180</inkml:trace>
  <inkml:trace contextRef="#ctx0" brushRef="#br0" timeOffset="305694.4067">21564 14980 432,'0'0'816,"0"0"-704,0 0-86,0 0-7,-18 95-9,30-46 1,6 2-5,2-2-6,-4-5-1,-4-6-14,-3-4-74,-2-7-152,-2-10-263</inkml:trace>
  <inkml:trace contextRef="#ctx0" brushRef="#br0" timeOffset="306221.7706">22018 14939 941,'0'0'145,"0"0"-70,0 0 2,0 0-27,0 0-19,0 0-2,53 0-4,-11 0 2,2 0-19,0-10-3,-5-3-5,-6 2-1,-8 1-11,-9 2-12,-8 3 16,-5 0 8,-3 2-1,0 1 1,0 2 0,0 0 5,0 0 5,0 19 2,0 13-2,0 13-7,0 9-1,4 3 0,-2 1-2,-2-2-7,0-5-36,0 5-55,-6 6-145,-5-6-367</inkml:trace>
  <inkml:trace contextRef="#ctx0" brushRef="#br0" timeOffset="307934.6207">22609 15746 356,'0'0'184,"0"0"-20,0 0-60,0 0 19,0 0-23,0 0 2,50-71-10,-41 71-25,2 0-24,0 18-25,0 14-3,2 11-3,-4 2-8,-1 1 2,-4-2-6,-1-7-3,0-8-22,1-8-1,-2-8-43,3-10-95,1-3-56,3-7-308</inkml:trace>
  <inkml:trace contextRef="#ctx0" brushRef="#br0" timeOffset="308256.0424">22881 15680 695,'0'0'289,"0"0"-150,0 0-56,0 0-1,62-85-28,-36 71-6,4 6-23,2 4-19,-6 4-6,-3 5 0,-4 15-4,-7 8-6,-6 5-16,-6 3 0,0-1 10,-13 1 5,-2-7 5,0-2 5,4-7 0,4-4 1,1-7 7,6-3-3,0-6 0,9 0 3,19-1-1,14-15-4,9-9-4,8-5-20,6-5-89,2-3-69,0 1-39,-3 0-378</inkml:trace>
  <inkml:trace contextRef="#ctx0" brushRef="#br0" timeOffset="308782.0657">23999 15236 859,'0'0'145,"0"0"-79,0 0 12,0 0-7,0 0-32,0 0-20,-11 23-9,7 8-1,-2 6 15,-4 4-8,-4 6-3,-7-1-10,-2-2 3,-2-3-5,0-8-1,4-8 2,6-7 0,2-5 1,5-6-3,4-6 0,1-1 1,3 0-3,0-10 2,0-4-1,10 2-1,16 2 1,7 4 1,13 2 0,11 1 0,8-2-1,7-1-8,1-3-40,-1 1-64,-5-1-107</inkml:trace>
  <inkml:trace contextRef="#ctx0" brushRef="#br0" timeOffset="310139.2504">24852 15192 501,'0'0'192,"0"0"-98,0 0 17,0 0-15,0 0-10,0 0-12,49-45-23,-46 38-9,-1 0 0,-2 1-21,0-1-6,0 3-8,-15-2-3,-4 2-4,-7 4 0,-4 0-3,2 14 3,0 14-2,3 8 1,4 6 1,10-2 0,7-3 0,4-6 1,0-4-1,4-9 0,12-5 1,1-6-3,4-7 3,1 0-1,-1 0 0,0-14 0,0-4 0,-5-2 0,1 0 2,-5 3 1,-3 6-3,-1 10 3,0 1 0,1 24 4,4 16 1,-1 14-6,-1 8-2,-1-1-1,-4-5 1,-3-8-20,-1-8-76,1-12-136,1-10-233</inkml:trace>
  <inkml:trace contextRef="#ctx0" brushRef="#br0" timeOffset="313001.8964">11552 5064 877,'0'0'3,"0"0"8,0 0 30,0 0-17,0 0-12,0 86 16,-5 7 8,-14 29 29,-4 19-15,-11 12-12,-5 2-12,-1-9 26,3-16-35,1-18-6,3-26 5,9-21-16,8-23 4,7-21-4,7-21-42,-1-16-156,-5-30-326</inkml:trace>
  <inkml:trace contextRef="#ctx0" brushRef="#br0" timeOffset="313481.9193">9339 5804 714,'0'0'17,"0"0"30,0 0 45,0 0-15,0 0 5,0 0 14,-37 8-6,31-35-41,0-11-2,0-11-43,3-10-1,0-6-3,2-5-2,-7 0 0,-4-2-15,-6 9-37,-4 10 8,2 18-64,-2 19-4,-2 15-31,-4 1-170</inkml:trace>
  <inkml:trace contextRef="#ctx0" brushRef="#br0" timeOffset="313766.886">8862 5455 512,'0'0'65,"0"0"42,0 0 5,0 0-11,0 0-8,0 0-64,3-60-28,12 21 1,1-6 15,8-6 14,-3-4 2,1 0 0,-1 1-4,-4 4-6,-4 9 0,-4 10 4,-5 14-14,1 17-6,5 6-7,8 33-18,12 22 18,13 18-2,13 11 1,13 9-30,12 1-95,6-7 3,-10-8-296</inkml:trace>
  <inkml:trace contextRef="#ctx0" brushRef="#br0" timeOffset="314206.0429">9582 6132 721,'0'0'117,"0"0"-14,0 0-16,0 0-46,0 0-32,0 0-8,93-55 2,-44 60 4,-1 24 3,4 12 5,-7 7 2,-4 4-13,-11 0-1,-13-3-1,-10-10 2,-7-11 1,-7-8-1,-8-14 7,-6-6 20,3-23 10,6-25-8,11-21-16,1-20-17,28-15-3,11-3-107,7 5-93,-1 13-313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09:56:36.8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3543 1587 805,'0'0'204,"0"0"-86,-11-80-13,-8 49-38,-3 3-44,-6 5 10,-5 9-15,-6 9-11,-5 5 0,0 25 1,5 21-4,8 14-4,10 7 0,12 2-3,9-4 1,1-10-6,25-13-8,8-15-20,8-15 21,4-12-3,-1-10-5,-4-28 23,-6-10-5,-7-9 5,-7-4 4,-6 4-4,0 3 0,-6 13 3,-5 16-1,-1 19 0,2 10-2,4 39-17,4 22 14,7 22 3,-1 15 1,2 12-1,-6 9-2,-2 3 2,-7-3 0,-3-4 0,-3-6 6,0-15 0,-16-18 10,-2-21-9,-6-23 1,-3-24 0,-4-12 27,-5-28 0,-6-33-21,-4-21-13,12-14-1,8-8-16,19 2-35,7 9-4,22 6-48,17 11-41,6 11-3,1 9-155</inkml:trace>
  <inkml:trace contextRef="#ctx0" brushRef="#br0" timeOffset="499.6641">3698 1847 486,'0'0'156,"0"0"39,11 93-85,-1-69-62,5-8-22,6-9-19,1-7 3,1 0 3,2-16 0,-3-12-3,-5-6-9,-2-4-1,-9-3-5,-6 0-11,0-4 6,-11 0 7,-11 4-9,-5 10 4,-3 14 8,-1 17 10,-2 7 1,5 31-9,1 20 0,9 12-2,12 7 36,6-6-27,10-10-7,20-13 2,6-12-4,10-14 1,-1-15 2,4-7 0,-4-10 5,-3-22-7,-8-11-1,-13-10 0,-3-8-27,-12-5 9,-6-3 17,0-5 1,-2 11 6,-5 16 37,0 20 28,2 22-7,2 9-19,0 34-45,3 18 0,-3 19 4,3 7 9,0-3-4,6-7-9,15-16 6,4-11-6,8-18 0,3-10-3,-3-12-89,-8-5-133,-10-17-610</inkml:trace>
  <inkml:trace contextRef="#ctx0" brushRef="#br0" timeOffset="649.024">3989 1844 984,'0'0'83,"0"0"7,0 0-47,0 0-31,85-27-8,-24 11-4,15-4-100,8 0-13,1 1-327</inkml:trace>
  <inkml:trace contextRef="#ctx0" brushRef="#br0" timeOffset="1753.6299">4622 1639 1028,'0'0'25,"0"0"-3,0 0 42,0 0-50,-21 116 15,21-58-1,7 1 20,-1-1-12,-3-10 0,-3-7-5,2-13 7,-2-9-25,0-11-1,1-8-9,-1 0 5,0-27 12,0-15-12,-4-15-7,-7-10-2,-2-11-5,1-2 6,-3 2-12,6 13 2,4 17 0,4 17 10,-1 20 4,2 11-4,0 12-12,0 28-7,17 8 18,7 6 1,6-3 2,1-7-1,8-8-1,-2-10 3,2-10-2,-3-12 1,-5-4-2,2-11-5,-11-17-1,-2-9-30,-9-6 9,-9-4-17,-2-7-10,0 4 22,0 6 4,0 14 28,0 19 4,-3 11 33,0 22-19,-3 21-14,3 13-3,3 5 40,0 3-29,6-4 1,15-6-6,7-8-6,4-10 0,2-13-1,-1-11 0,1-11 3,-2-1-3,-4-18-2,-4-14-12,-5-8-19,-10-6-1,-3-4 13,-6 2 8,0 7 7,0 13 6,0 13 0,0 12 51,-6 3 6,-2 23-57,-5 17 2,1 11 15,3 4 11,6 1-23,3-6 2,0-8-4,14-9-3,9-11-1,7-10-1,3-9 2,3-3 5,0-16-5,-3-15-27,-5-11-8,-9-2-21,-8-6 11,-5 2 33,-6 6-1,0 11 13,0 14 0,0 11 28,0 6 45,0 10-64,0 18-4,0 7-5,0 7 11,0 0 5,0-4-13,3-3 0,0-8 3,4-7 0,-7-10-2,5-6 2,-5-4-6,1 0 14,-1-14 12,0-13-15,0-12-11,0-11-24,2-6 5,4-1 0,7 5 11,5 11 7,9 17-4,1 17 5,-1 7 16,4 27-10,-4 15 5,-4 12 32,-7 4-32,-5-1 2,-10-1-13,-1-10-2,0-8-40,-15-11-81,-1-14-140,-7-13-704</inkml:trace>
  <inkml:trace contextRef="#ctx0" brushRef="#br0" timeOffset="1997.9138">5247 1421 628,'0'0'203,"0"0"-141,0 0-20,0 0 2,0 0 16,0 0-29,-39 50-5,22-43 6,-3-7-10,2 0 10,1-19-22,4-8 1,4 0 0,6-1-3,3 6-5,0 7-3,0 10-25,19 5-129,11 10-242</inkml:trace>
  <inkml:trace contextRef="#ctx0" brushRef="#br0" timeOffset="2684.2865">5994 1596 345,'0'0'544,"0"0"-521,0 0 132,-21-75-32,5 62-75,-2 2-9,-7 11-21,-7 0-11,-5 20-4,1 18-1,3 8 4,5 11 2,12 5-2,13 1 0,3-4-5,19-9-2,9-12-1,2-12 1,3-16 2,1-10-1,1-5 4,-4-25 2,3-10-1,-4-10-5,-6-3 0,-6-7-5,-9-5 4,-9-8-3,0-12 4,-6-1 2,-9 7-2,4 16 0,1 25 4,4 16 2,2 18 13,-4 4 5,5 23-24,-4 26-8,2 25 8,5 18 0,0 6 4,20-1-1,11-12 0,8-14-3,3-18 0,4-16 1,-6-16-1,-2-18-1,-7-3 1,-1-27-11,-8-11 0,-1-8-3,-11-7-8,-7-2 7,-3 3 7,0 11 8,0 16 4,0 17 2,0 8 11,0 28-17,0 17 0,0 13 8,0 5-6,0-4 1,0-5-3,5-12-6,2-11-41,1-15-134,-2-15-168</inkml:trace>
  <inkml:trace contextRef="#ctx0" brushRef="#br0" timeOffset="2921.5535">6349 1312 186,'0'0'684,"0"0"-586,0 0-35,0 0-35,0 0 61,0 0-5,-6 64-56,-6-51-7,-4-7-13,4-6 0,-4 0-4,2-10-1,4-11-3,4-6-14,6 0-6,0 2-23,0 7-46,6 7-67,13 11-298</inkml:trace>
  <inkml:trace contextRef="#ctx0" brushRef="#br0" timeOffset="3253.5127">6664 1577 983,'0'0'41,"0"0"143,0-79-53,-1 55-59,-11 6-38,-3 7-16,1 11-16,-3 0-1,0 19-1,2 15-5,11 10-1,4 5-12,3 4-2,16-2-1,3-1-1,1-2 21,2-3 0,-4-2 1,-2-8 3,-5-7 21,-11-5 11,-3-6-19,-3-5-12,-21-2 3,-6-4 0,-4-6-7,-2 0-4,5-9-90,-1-14-206,4-7-347</inkml:trace>
  <inkml:trace contextRef="#ctx0" brushRef="#br0" timeOffset="3464.4957">6848 1384 957,'0'0'252,"0"0"-229,0 0 10,-9 111 9,6-35 19,3 1-26,0-2-22,9-7-10,7-11-3,2-9-18,-2-16-73,-5-12-98,-8-12-174</inkml:trace>
  <inkml:trace contextRef="#ctx0" brushRef="#br0" timeOffset="3591.6521">6795 1821 928,'0'0'112,"0"0"29,0 0-57,0 0-82,0 0-2,112-26-47,-55 12-186,9-5-253</inkml:trace>
  <inkml:trace contextRef="#ctx0" brushRef="#br0" timeOffset="4285.6112">7349 1539 554,'0'0'343,"-88"17"-244,40 14 85,12 5-81,8 3-51,16 1 4,9-3-30,3-1-11,0-6-7,15-8-3,7-7-4,5-7 0,4-8 1,1 0-2,-2-13-20,-2-10-22,-7-5 1,-2-3-1,-8-1-3,-1 2 11,-4 9 28,-6 9 6,0 11 7,0 1 30,0 16-35,0 12 1,0 6 23,0-3-10,12-3-14,12-7 3,10-10-4,4-6 2,6-5-2,4-9-1,0-14-8,-9-10-45,-14 0-55,-11-5 19,-10-3-14,-4 2 44,0 5 59,-10 11 24,-1 14 57,-1 9 13,2 1-45,-1 23-36,-2 13-7,5 6 28,5 4 10,2-2-34,1-2-1,0-7 2,0-9 14,0-7 3,0-12-11,0-5-6,0-3 13,3-1 23,0-18-8,3-11-39,1-7-9,4-9-5,1-6-17,4-3-17,5 1 38,3 9 4,4 13-2,-1 15 1,0 17 2,-3 7 4,-6 31 2,-2 10 3,-5 6 10,-4-1 12,0-2-9,-1-3-6,3-7-11,3-10 0,2-8-82,5-13-76,5-10-165,6 0-516</inkml:trace>
  <inkml:trace contextRef="#ctx0" brushRef="#br0" timeOffset="4701.9063">8186 1541 707,'0'0'186,"0"0"-9,0 0-28,0 0-64,0 0-57,-103-67-23,80 97 0,4 11 5,4 8-4,11 3 8,4 1-12,13-3 0,17-6-4,10-7 5,11-12-5,7-13 2,9-12-11,-1-5-16,7-22-43,0-7-22,-9-9-21,-6-5 43,-13-2 49,-13-3 21,-13-5 6,-13-4 25,-6 4 14,-6 9 41,-21 14 12,-6 16-36,-3 13-22,2 6-17,1 32-16,5 24-3,6 20 19,11 9 5,11-3-18,0-12-8,34-15 0,13-10-2,13-12 0,8-13-2,11-13-2,3-7-73,2-7-73,-7-16-253</inkml:trace>
  <inkml:trace contextRef="#ctx0" brushRef="#br0" timeOffset="5249.5859">4707 2680 636,'0'0'189,"0"0"-177,0 0 62,0 0 10,112 16 3,14-18 18,51-21-37,49-7-17,40-8-15,35-3 44,21-5-54,11-4-15,-2 4-2,-23 3-3,-31 8-4,-47 3 17,-49 6-19,-43 6 5,-48 7-1,-39 4-3,-29 6-2,-22 3 5,0 0 5,0 0-6,0 0 1,0 0-1,-2 0-3,-1 0-13,0-2-26,3-10-123,0-5-411</inkml:trace>
  <inkml:trace contextRef="#ctx0" brushRef="#br0" timeOffset="6128.0336">13205 532 906,'0'0'63,"0"0"8,0 0 67,0 0-77,0 0-44,0 0-17,-33 48 3,28 8-1,5 7 4,0 0 4,18-11-6,9-11-4,6-13 3,6-12-6,7-16 7,-1 0-1,7-29 3,-10-11-5,-1-13 4,-14-6-4,-13-4 1,-14 0-1,-5 3 1,-29 2 3,-14 14 2,-8 12 0,-4 18-7,5 14-5,4 8 0,14 23-1,16 6-43,16 4-69,5 1-71,20-4-296</inkml:trace>
  <inkml:trace contextRef="#ctx0" brushRef="#br0" timeOffset="6523.9536">13754 468 1111,'0'0'72,"0"0"-24,0 0-25,0 122-5,0-41 5,0 8-2,3-4-11,-2-2 5,1-6-5,1-14-10,-2-12 1,2-20-1,-1-18-41,-2-13-10,0-13 1,0-24-35,0-12-39,-2-12 109,-7-5-2,-4-8-15,-1-5 25,0-7 6,5 1 1,9 8 14,0 14 3,9 21 13,13 20 4,2 21-28,-1 5 2,-3 31 2,-2 16 30,-11 7 9,-7 1-23,0-4-3,-6-6-12,-10-9-11,1-14-59,7-13-160,8-13-456</inkml:trace>
  <inkml:trace contextRef="#ctx0" brushRef="#br0" timeOffset="6721.5099">14009 249 1042,'0'0'81,"0"0"-74,-5 110 61,7-39-8,19 2-47,4 0-9,-2-11 2,-6-8-6,-6-8-27,-10-13-94,-1-10-75,-3-10-102,-14-12-20</inkml:trace>
  <inkml:trace contextRef="#ctx0" brushRef="#br0" timeOffset="6880.9749">14034 780 226,'0'0'223,"0"0"-114,-10-97 57,19 60-55,15 4-86,6 10 7,4 11 1,1 12 27,0 5 26,2 22 24,-2 12-33,-6 3-39,-3 2-19,-11-5-18,-4-3-1,-6-8-15,-5-10-161,0-12-171</inkml:trace>
  <inkml:trace contextRef="#ctx0" brushRef="#br0" timeOffset="7087.8525">14380 409 648,'0'0'129,"0"0"-17,0 0-22,0 0-40,0 0-5,0 0-17,-7 85-8,-17-78-8,3-7-12,8 0-6,5-5-16,1-13-33,7-3-65,0 0-94,3 5-306</inkml:trace>
  <inkml:trace contextRef="#ctx0" brushRef="#br0" timeOffset="7703.0273">14661 629 817,'0'0'94,"0"0"42,12 103 65,-9-72-111,-3-9-9,0-6-50,0-6-15,0-6-5,0-4-11,0 0 12,-9-4-7,1-14 0,1-8-5,1-7-12,3-4 6,3-4 4,0 0-9,0 9 6,6 9-22,4 16-7,4 7 6,4 13 19,2 17 6,0 4 3,1 3 2,-3-6 31,-3-7-11,1-7-5,-4-10-4,3-7-12,3 0 5,3-18 1,-3-8-7,-2-5-27,-5-1-24,-5-2 13,-2 7 12,-4 9-4,0 11 26,0 7 3,1 18-18,7 16 19,4 6 7,6-1 19,7-4 2,2-6-18,9-10-1,-1-9-4,4-10-1,3 0 6,0-18-6,-3-10 0,-8-8-4,-7-6-3,-9-5 1,-2 3-1,-5 5 3,-5 17 6,-3 12 17,0 10 19,0 12-33,0 25-3,0 13-6,0 6 3,0-3-1,0-7-1,4-10-1,5-10-42,-3-13-83,-2-13-213</inkml:trace>
  <inkml:trace contextRef="#ctx0" brushRef="#br0" timeOffset="7917.9106">15292 285 1032,'0'0'80,"0"0"-6,0 0 34,-37 86-51,26-63-19,1-8-28,-1-7-1,1-8-8,2 0-1,-2 0-27,3-12-35,2-6-20,5-4-103,0 2-64,6 5-352</inkml:trace>
  <inkml:trace contextRef="#ctx0" brushRef="#br0" timeOffset="8565.5678">15604 570 916,'0'0'86,"0"0"120,0 0-94,0 0-25,0 0-44,-33-89-25,52 73-16,7 6-2,5 9-2,0 1-6,-2 13 4,-6 10-17,-9 6 7,-11 1 4,-3-2-1,0-3 0,-10-5-7,-1-6-5,2-5 2,6-6-16,3-3-18,0 0-29,5 0 1,13 0 37,2-5 37,5 5-7,3 5 3,3 23 8,6 17 1,5 15 3,3 14 1,3 6 0,-7 5 4,-8-6 16,-12-6 25,-21-11 63,0-11-42,-31-11-30,-11-12-23,-4-12 4,2-15 6,8-1 3,10-24-16,11-10-3,10-9-7,5-13-3,15-7-3,11-9-20,9-7-18,4-3-50,3 2-2,4 1 36,-2 5 34,-7 10 26,-10 17 20,-16 14 22,-11 16 27,-2 10 12,-21 7-34,-7 4-41,-3 20 4,-1 13 22,6 8-12,7 7 6,13 2-5,8 1-6,11-4-14,25-6-1,13-4 0,9-12-4,9-6-41,11-11-59,9-11-53,4-1-183</inkml:trace>
  <inkml:trace contextRef="#ctx0" brushRef="#br0" timeOffset="9004.9287">16879 673 1082,'0'0'50,"0"0"5,0 0-10,0 0-13,-50 101-8,47-62-17,3-6-3,-2-3 11,2-9 4,-1-8 10,1-9-8,0-4-11,0 0 13,0-11 13,0-15-23,0-6-13,4-6-10,5-3-9,-1-1 10,-1-2 8,1 9 1,0 6-2,0 14-10,-1 12-4,5 3-6,5 12 8,5 18 13,5 7 0,3 0 1,-1-5-1,3-4 1,-1-11-1,-3-7 1,-2-10 0,-1 0 8,-2-17-4,-4-8 24,-4-7-15,-6-4-11,-3-3 4,-6-3-6,0-1-12,0-2 6,0 4-41,0 5-9,0 14-136,4 11-381</inkml:trace>
  <inkml:trace contextRef="#ctx0" brushRef="#br0" timeOffset="9242.2354">17615 410 123,'0'0'1042,"0"0"-940,0 0 65,0 0-102,0 0-55,0 0-10,-55 73 0,33-3 5,0 7 0,3 1-4,5-3 4,6-12-5,8-8-21,0-10-28,24-12-92,13-13-95,11-16-311</inkml:trace>
  <inkml:trace contextRef="#ctx0" brushRef="#br0" timeOffset="9635.7576">18038 603 760,'0'0'477,"0"0"-474,0 0 42,0 0 23,-72 96-15,67-53-25,5-7-20,0-6-4,12-8 0,4-11-4,5-8 0,0-3-3,3-7-37,1-17-34,-1-6 33,-2-2-31,-3-2-1,-3 7 29,-6 8 44,-4 13 1,-1 6 41,-2 15-33,6 16 9,0 7 57,7 0-34,4-5-24,5-8-6,3-10-7,4-10 1,-1-5 0,0-10 5,-1-14-10,-6-6 9,-6-4-3,-5-5-6,-10-2 0,-3 2 0,0 0 0,-17 13-15,-5 10-65,2 12-174</inkml:trace>
  <inkml:trace contextRef="#ctx0" brushRef="#br0" timeOffset="10304.8826">20075 547 387,'0'0'556,"0"0"-481,0 0 18,-89 12-20,53 24-36,6 12 10,9 7-17,15 0-18,6-8-4,5-12-7,21-8-1,9-12-2,4-11-1,4-4-24,-1-7-35,-8-14-104,-6-2 17,-7-6 7,-7 1-56,-8-3 75,-2 4 79,-4 7 44,0 9 13,0 11 107,0 6-28,0 21 5,0 8 71,0 3-93,1-1 5,16-8-34,5-8-11,5-9 2,1-10-9,4-2-1,-1-11 4,-3-14-12,-2-6-15,-7-2 9,-8-3-13,-11-1 16,0-1 5,-12 0-16,-15 5 8,-6 11-13,-1 13-4,-1 9-2,4 16-53,6 15-102,7 6-25,17-4-389</inkml:trace>
  <inkml:trace contextRef="#ctx0" brushRef="#br0" timeOffset="11001.5257">20635 648 1154,'0'0'117,"0"0"-110,0 0 0,-9 97 40,9-57 0,0-2-9,0-9-16,0-9-3,0-8-13,0-7-4,0-5 0,1 0-2,-1-16-4,2-11-10,1-11-47,1-7-17,1-6 15,1 1 31,-2 4 30,2 14 1,1 17 1,6 15-3,6 12-2,3 26 5,6 13 24,2 3 7,0-4-8,4-7-11,1-9-3,1-13 8,-1-13-10,0-8-2,2-4 8,-3-17-13,-7-9-2,-6-4-11,-8-5-12,-5-6-9,-5 0-22,-2 6 28,1 12 27,-2 14 1,0 13 5,0 2-5,0 26-25,0 15 25,-3 5 24,-6 3 9,0-5-14,3-6 15,2-9-8,1-10 5,1-10-4,2-6-8,0-5-13,0 0 9,0-12 22,2-12-28,7-8-9,2-11-24,0-3-8,4-5-2,1 3 14,3 10 13,3 14-5,1 16-26,0 8 17,-4 15 19,-1 19-12,-3 7 14,0 3-6,2-1 6,2-5 3,5-5 0,-1-9-2,3-12-1,-1-7-69,2-5-149,-2-6-292</inkml:trace>
  <inkml:trace contextRef="#ctx0" brushRef="#br0" timeOffset="11333.2065">21549 671 936,'0'0'107,"0"0"25,0 0-54,0 0-63,0 0 40,0 0-11,36 77-17,-15-66-17,4-4-2,4-7-4,1 0-4,-1-7-2,0-11-43,-6-4 15,-3 0-10,-8-6-6,-6-2-8,-6-1 22,0 4-15,-5 8 47,-15 7 2,-7 12 8,-5 0-10,-3 24-10,-1 14 10,3 10 31,6 4 2,12 2-8,12-2-6,3-5-16,20-8 0,18-6-3,16-10-3,12-10-28,13-10-112,7-3-331</inkml:trace>
  <inkml:trace contextRef="#ctx0" brushRef="#br0" timeOffset="11743.6964">22323 630 840,'0'0'173,"0"0"-47,-119 23 8,85 9-82,4 7-26,11 3-6,10 2 0,9-3-14,0-6-5,9-8 4,13-6-4,5-10 2,6-7 3,4-4-1,3 0-5,2-16-4,-3-8-51,-5-5 27,-9-5 2,-5-5-4,-10-8 1,-4-4-13,-3-3 22,-3 1 17,0 10 3,0 11 40,0 14 21,0 12 5,-7 6-19,-8 16-33,-5 25 1,-3 17 23,4 8-9,6 3-9,13-5-20,0-9 1,13-10-1,12-7-1,6-11 0,3-9-28,8-6-47,-2-12-141,-2 0-334</inkml:trace>
  <inkml:trace contextRef="#ctx0" brushRef="#br0" timeOffset="11912.9961">22476 852 1019,'0'0'101,"0"0"34,0 0 11,0 0-72,0 0-59,0 0-13,68-47-4,-27 36-4,2 0-64,2 5-194,-1 2-365</inkml:trace>
  <inkml:trace contextRef="#ctx0" brushRef="#br0" timeOffset="12146.7928">23128 845 1144,'0'0'159,"0"0"-130,0 0 65,0 0-74,0 0-13,0 0 6,-3 82 3,9-54-6,0 0-8,-5-1 2,-1-4-4,0-4-6,0-3-21,-4-8-51,-5-8-111,-2 0-241</inkml:trace>
  <inkml:trace contextRef="#ctx0" brushRef="#br0" timeOffset="12291.6193">23001 619 924,'0'0'133,"0"0"-75,0 0 58,0 0-66,0 0-50,0 0-62,73-45-124,-24 69-87,-2 3-156</inkml:trace>
  <inkml:trace contextRef="#ctx0" brushRef="#br0" timeOffset="12518.0666">23278 827 558,'0'0'289,"-4"74"-158,1-37 44,3-6-32,0-4-59,3-7-33,12-8-21,7-7-14,3-5-11,2 0 4,3-13-5,-3-5-2,-3-8-2,-3-1 0,-8-3-2,-4-5-3,-9 2 5,0-3-5,-12 8 4,-13 6-3,-6 15-9,-4 7-84,1 19-71,6 17-118</inkml:trace>
  <inkml:trace contextRef="#ctx0" brushRef="#br0" timeOffset="12883.9769">23559 853 1045,'0'0'109,"0"0"-100,0 0-9,-2 75 26,-4-40-3,2-2-18,-3-6 10,-1-6 14,2-10-24,0-5 2,3-6 2,-1 0-2,2-17 21,2-8-28,0-8-18,7-5-37,9-3-5,4-4 60,2-2 3,3 2 26,2 7 23,-2 14-28,0 15-17,0 9-7,0 22-1,-5 16-6,-3 10 5,-10 7-3,-1 7 5,0 3-30,4-2-38,1-3-83,0-8-385</inkml:trace>
  <inkml:trace contextRef="#ctx0" brushRef="#br0" timeOffset="13315.1163">23625 1336 321,'0'0'554,"-120"11"-538,50-2 46,-16 2 19,-16 0-55,-19 3-17,-23 0-6,-24 2-3,-21 4 0,-22 2 3,-9 6-3,-2 4 31,-4-3 32,-11-1-41,-9-1-17,-18-1-5,-14-2 6,-6 1-6,-9-1-2,-5 0-2,0-2 4,2-2 3,4-2-3,8-7-4,3-3 4,7-6 8,8-2-4,8 0-1,22 0-2,15-4 5,28-2 6,33-1 20,27 0-32,29 0 36,26-1-23,23 3-9,21-1-3,19 0 5,12 1-2,3-2-4,0-3-72,18 2-85,4-2-102,1 3-374</inkml:trace>
  <inkml:trace contextRef="#ctx0" brushRef="#br0" timeOffset="13454.9552">16596 1685 899,'0'0'75,"0"0"-72,0 0 17,0 0 44,0 0-64,0 0-8,0 2-174,0-2-377</inkml:trace>
  <inkml:trace contextRef="#ctx0" brushRef="#br0" timeOffset="16612.8237">7007 4034 651,'0'0'166,"0"0"-75,0 0 17,0 0-11,0 0-36,0 0-44,-101-31 20,65 62-18,2 17-13,7 13 1,8 5-7,16 0 1,3-6 10,16-14-11,18-12 0,11-13-2,10-14-7,6-7-77,4-11-65,-1-16-242</inkml:trace>
  <inkml:trace contextRef="#ctx0" brushRef="#br0" timeOffset="16955.6714">7361 4247 501,'0'0'68,"0"0"27,0 0 35,0 0-73,0 0-30,100-5-14,-81-18-10,-5-3-3,-4-1-14,-9-1-12,-1 0 24,-1 5 4,-20 0 5,-4 6 25,-3 5 1,-5 11-1,0 1 26,3 14-37,5 22-7,8 11 0,11 9 8,6 1-4,11-5-12,20-9-1,8-12-2,10-12-2,2-10-2,10-9-16,-3-9-6,-6-19-40,-7-10-164,-11-5-319</inkml:trace>
  <inkml:trace contextRef="#ctx0" brushRef="#br0" timeOffset="17290.8755">7698 3971 734,'0'0'75,"0"0"-38,-3 91 78,3-46-45,11 1-29,0-7-13,0-5 6,-2-6 3,-6-9-3,0-10-14,1-7-12,-4-2-5,0-4 15,0-19-18,0-8-50,-7-7-69,1-7 6,-2-3 2,4-5-76,-1 7 40,5 8 120,0 18 27,8 20 15,10 8 50,6 34 19,-2 14 23,2 9-23,-3 0-39,6-6-18,3-8 17,2-13-34,7-14-2,-2-15-8,1-9-88,-1-17-253</inkml:trace>
  <inkml:trace contextRef="#ctx0" brushRef="#br0" timeOffset="17446.6023">8059 3887 679,'0'0'224,"0"0"-165,0 0 35,0 0-66,-15 95 41,28-35-44,6 4-20,1-7-3,-3-7-4,1-9-78,-9-13-60,-5-12-251</inkml:trace>
  <inkml:trace contextRef="#ctx0" brushRef="#br0" timeOffset="17939.2745">7989 4227 758,'0'0'240,"0"0"-176,0 0 14,0 0-60,0 0-13,106-50-5,-61 27 0,-2-4-3,0-7-12,-2-2-33,-10-3 15,-3 3-21,-13 3-9,-12 4 19,-3 4 31,0 3 13,-11 6 11,-6 9 35,-4 7 15,4 0-1,1 23-46,4 10 4,9 4 4,3 8-9,0-3 19,21-2-19,4-8-6,4-8 4,2-7-1,0-7-9,1-9 1,-1-1 0,2-6 9,4-15-11,-4-7-19,-5-6-34,-7-3-27,-9 1-2,-6-1-15,-6 2 7,0 7 74,0 6 16,0 11 61,-5 11 27,0 0-37,2 16-43,1 14 15,2 4 41,0 8-8,0-3-6,10-2-31,7-3 3,5-7-20,5-5-2,3-6-14,1-8-193,5-8-664</inkml:trace>
  <inkml:trace contextRef="#ctx0" brushRef="#br0" timeOffset="18225.0071">9748 3942 1069,'0'0'81,"0"0"-35,0 0 3,87-65-40,-32 48-9,0 5-49,-5 5-154,-9 7-178</inkml:trace>
  <inkml:trace contextRef="#ctx0" brushRef="#br0" timeOffset="18352.7686">9896 4133 862,'0'0'80,"0"0"53,0 0-72,0 0-32,0 0-26,113 34-3,-38-55-236,5-4-630</inkml:trace>
  <inkml:trace contextRef="#ctx0" brushRef="#br0" timeOffset="18569.904">10788 3573 157,'0'0'1115,"0"0"-1054,0 0 10,0 0-68,-9 94-2,18-20 7,13 3-8,2 1 6,4-3-6,4-8-51,5-6-121,5-14-358</inkml:trace>
  <inkml:trace contextRef="#ctx0" brushRef="#br0" timeOffset="18885.2949">12017 3619 1019,'0'0'244,"0"0"-237,0 0 19,0 0 0,0 0-25,0 0-1,46-27-10,-35 70-18,-8 13-2,-3 9 5,-11 0 0,-11 0 25,1-8 1,8-7 5,8-12 18,5-11 9,8-10-3,22-11 2,13-6-6,21 0 2,7-20-28,9-3-21,3-3-131,-1-3-155</inkml:trace>
  <inkml:trace contextRef="#ctx0" brushRef="#br0" timeOffset="19163.853">12955 3434 1022,'0'0'28,"0"0"-2,0 0 41,86-27-38,-43 32 2,-3 24-26,-4 14 0,-14 15 7,-16 12 0,-6 0 11,-16 0-11,-6-11-4,9-13 8,13-10-3,3-13 7,32-12 8,16-11-3,20-4-4,14-22-21,9-5-166,5-3-762</inkml:trace>
  <inkml:trace contextRef="#ctx0" brushRef="#br0" timeOffset="20421.6121">7552 5743 62,'0'0'757,"0"0"-683,-42-75 13,17 53 35,-10 5-51,-1 8-18,-1 9-23,-3 1-24,4 28 10,5 12-8,10 14-6,12 14 12,9 6-11,11-1 9,17-9-11,9-12 2,2-19-1,4-14-2,3-15-3,-1-7 2,0-30 1,-6-20-9,-5-16-9,-6-9-35,-7-5 40,-9-3 13,-10-1 0,-2-1 12,-6-2-4,-17 5 2,-2 12 9,4 18 4,5 21 9,7 20-12,4 13 5,5 36-25,0 24-3,9 22 2,13 10-3,7 1 4,2-3-6,8-11 6,4-14-25,5-16-29,7-15-31,-1-15-44,1-18-21,-3-1-155,-11-18-253</inkml:trace>
  <inkml:trace contextRef="#ctx0" brushRef="#br0" timeOffset="20939.5732">8060 5710 596,'0'0'156,"0"0"-113,0 0 23,0 0-5,0 0-4,0 0-19,47 69-14,-25-69-14,0 0 5,0-18 2,-3-7-16,-7-4-1,-5-3 0,-7 1-3,0 0 0,-15 2-2,-13 2 5,-6 5 0,-4 8 6,-1 11-5,-2 3 2,10 22 3,5 19-5,10 12 0,13 8 11,3 3 22,12-5-26,21-7-4,8-10 0,12-15 5,2-14 6,0-13-8,-3-11-4,-6-22 2,-1-8-5,-6-5-35,-8-4-54,-11 1 66,-10-3 21,-10 1-2,0 2 4,-19 4 2,2 13 4,2 13 11,9 11 9,6 8-22,0 13-4,11 18-10,17 9 10,11 3-1,4 4 0,-1-1 1,-6 1 0,-8-3 2,-10-6 1,-4-7-3,-7-9-4,-4-9 2,-2-12-70,4-1-277</inkml:trace>
  <inkml:trace contextRef="#ctx0" brushRef="#br0" timeOffset="21423.7016">10066 5557 1081,'0'0'20,"0"0"32,0 0-33,94-47-19,-57 41-32,-1 4-145,-8 2-226</inkml:trace>
  <inkml:trace contextRef="#ctx0" brushRef="#br0" timeOffset="21562.9554">10155 5713 756,'0'0'94,"0"0"8,0 0 35,0 0-89,0 0-48,0 0-127,115-63-686</inkml:trace>
  <inkml:trace contextRef="#ctx0" brushRef="#br0" timeOffset="22196.0661">11582 5146 964,'0'0'184,"0"0"-130,0 0 34,0 0-34,0 0-14,0 0 5,0-1-34,0 1 0,0 0 5,0 0 0,0 0-3,1 0-13,1 0 1,-2 0 0,0 0-1,0 0 0,0 0 1,0 0 2,0 0-3,0 0-2,0 0 2,0 0-4,0 0 4,0 0-1,0 0 1,0 0-6,0 0 4,0-4-5,-3-12-10,-2-5 9,-1-8-12,0-1 7,-4-3 11,1 7 1,-2 7 1,1 9 0,1 10 0,-3 0 7,-1 18-7,3 15 0,6 7 5,4 1-3,4 1-2,22-6 0,8-3 0,2-8 2,-2-1-1,1-2 1,-5 3 2,-5 2-2,-3 2 2,-11 2-4,-5-3-1,-6-1 1,0-4 1,-17-5 0,-8-2-2,-7-7 2,1-6-2,-3-3-30,2-7-90,4-17-201,6-10-633</inkml:trace>
  <inkml:trace contextRef="#ctx0" brushRef="#br0" timeOffset="22335.2325">11392 5112 845,'0'0'234,"0"0"-124,45-73-24,7 44-55,17 3-30,13 3-2,6 5-85,1 7-126,-1 5-439</inkml:trace>
  <inkml:trace contextRef="#ctx0" brushRef="#br0" timeOffset="22821.6093">12726 5084 715,'0'0'177,"0"0"-53,0 0 0,66-79-53,-35 67-28,2 10-9,-2 2-18,-1 17-5,-5 20-9,-4 10-1,-12 7 4,-9 1-5,-1 0 0,-23-5 0,-9-7 2,3-6-4,0-10-2,9-9 4,6-8 1,11-7-1,4-3 0,0 0 12,22-10 7,17-8-18,18-1-1,11 1-5,13 2-6,0 1-22,1 1-51,-12-3-46,-12 1 10,-12-2-564</inkml:trace>
  <inkml:trace contextRef="#ctx0" brushRef="#br0" timeOffset="23250.9934">13664 4934 938,'0'0'93,"0"0"-82,0 0 138,0 81-66,5-37-44,-1 1-15,-2 1-10,-2-3 1,0-7 0,-18-4-14,-3-7 13,-1-7-14,1-8-3,7-6-12,8-4-17,6 0 11,0 0-24,9-7-31,18-1 60,7-2 14,4 0 2,-2-2-3,-1 0 2,-8-5 0,-1-2 0,-7-3-7,-7 1 3,-9 0 10,0 3 7,-3 2 42,0 7-10,0 7 7,0 2 16,-3 14-49,3 21-1,0 13-10,0 11-2,0 3-5,0 6-45,10 0-194,5-1-681</inkml:trace>
  <inkml:trace contextRef="#ctx0" brushRef="#br0" timeOffset="25586.213">9769 7397 765,'0'0'133,"0"0"-17,0 0 20,0 0-46,0 0-25,0 0-49,0 0-11,-5 74-4,20 4 6,-1 1 11,-5-4-9,-3-8-8,1-10-1,-1-12-14,3-15-44,7-15-127,4-15-170</inkml:trace>
  <inkml:trace contextRef="#ctx0" brushRef="#br0" timeOffset="25807.0732">10312 7722 137,'0'0'1056,"0"0"-1006,0 0 25,0 0-39,0 0-31,86-26-5,5 1-17,9-4-130,0 2-248</inkml:trace>
  <inkml:trace contextRef="#ctx0" brushRef="#br0" timeOffset="26199.684">10861 7329 994,'0'0'57,"0"0"65,0 0-70,-2-72-32,28 55-20,11 6 0,5 8-1,0 3 1,-2 19-5,-7 20 4,-11 15 0,-10 11-3,-12 5 4,0 0 0,-9-5 4,-13-8-2,1-12 13,3-10-3,5-13 6,8-11 5,5-10-17,6-1 1,30-12 3,22-15-8,21-9 2,7-2-4,0-3-101,-9 3-113,-16 0-256</inkml:trace>
  <inkml:trace contextRef="#ctx0" brushRef="#br0" timeOffset="26430.703">11562 6999 860,'0'0'2,"0"0"74,130 89 32,-79-23-52,-8 13 5,-16 9-40,-23 6-19,-8 4-2,-41-3-47,-15-1-138,-13-8-87</inkml:trace>
  <inkml:trace contextRef="#ctx0" brushRef="#br0" timeOffset="26910.4338">9189 7329 470,'0'0'433,"0"0"-289,0 0-3,0 0-81,-68 137-17,61-41-1,7 10-12,4-2-22,32-9-1,27-15-4,31-18-6,43-18-72,33-26-124,17-18-187</inkml:trace>
  <inkml:trace contextRef="#ctx0" brushRef="#br0" timeOffset="27541.3756">13215 6862 534,'0'0'166,"0"0"-4,0 0-37,0 0-3,0 0-18,0 0-53,-40 7-20,30 49-24,4 26 24,6 17 0,0 7-17,19-3 4,15-13-14,14-14 2,10-15-2,21-17-4,14-20-18,8-20-80,-4-5-213</inkml:trace>
  <inkml:trace contextRef="#ctx0" brushRef="#br0" timeOffset="27905.7857">13700 7010 977,'0'0'68,"0"0"30,0 0-76,0 0-16,0 0-7,0 0 1,115-68 0,-81 81-1,-4 22 1,-12 19 0,-12 8 0,-6 7 2,-6-2 9,-18-10-9,-3-6 8,3-10 25,5-11 1,10-11-4,9-10-11,0-9-18,22 0 5,20-17 1,21-11-9,10-9-11,1-1-216,-3 4-447</inkml:trace>
  <inkml:trace contextRef="#ctx0" brushRef="#br0" timeOffset="28109.7601">14562 7104 264,'0'0'1023,"0"0"-1023,0 0 4,0 0 9,90-36-13,-8 11 0,8-3-26,-10 3-151,-20 2-64</inkml:trace>
  <inkml:trace contextRef="#ctx0" brushRef="#br0" timeOffset="28478.852">15006 6683 933,'0'0'106,"0"0"8,-38 90-7,35-41-63,3 4-18,11-4-7,16-6-3,5-10-12,3-10-2,2-11 5,0-12-7,-1 0-8,-3-22-28,-5-6-34,-4-6 0,-6 0 39,-3-1 13,-8 3 17,-2 6 2,-4 9 7,-1 9 41,0 8-6,0 10-8,0 17-30,-3 15 17,-3 4 1,5 5-23,1 2 5,0-4-8,15-6 3,12-9-7,3-10-37,2-13-61,4-10-177,3-1-612</inkml:trace>
  <inkml:trace contextRef="#ctx0" brushRef="#br0" timeOffset="28697.949">15633 6447 951,'0'0'5,"0"0"66,84 71 76,-49-14-87,-1 15 4,-5 8-10,-6 10-16,-5 11-14,-14 2-24,-4 2 6,-19-6-13,-23-10-27,-10-10-160,-3-12-387</inkml:trace>
  <inkml:trace contextRef="#ctx0" brushRef="#br0" timeOffset="29248.9337">16830 6814 991,'0'0'26,"0"0"14,34-76 2,5 58-18,5 5-7,2 13-12,-4 0 4,-11 25 2,-10 20-5,-17 13-1,-4 10-5,-19 3 1,-12-2 13,-1-8-9,10-14 2,7-16 12,15-15-11,0-14 10,21-2-11,18-18 2,20-17-1,16-12-8,8-2-63,4 1-75,-11 4-56,-9 7-165</inkml:trace>
  <inkml:trace contextRef="#ctx0" brushRef="#br0" timeOffset="29418.636">17574 6836 924,'0'0'79,"0"0"18,0 0-14,0 0-74,0 0 9,87-8-14,-41-9-4,3-4-36,-2-2-85,-7-1-106,-3-1-189</inkml:trace>
  <inkml:trace contextRef="#ctx0" brushRef="#br0" timeOffset="29639.6196">17936 6556 541,'0'0'195,"0"0"-60,0 0-59,0 0 9,0 0-34,38 84-15,-9-48 8,6 6-14,3 3 17,-2 2 6,-5-2-28,-7-5 9,-14-4-9,-10-5-17,0-3-4,-19-7 0,-14-7-8,-2-9-12,2-5-67,6-16-112,6-17-355</inkml:trace>
  <inkml:trace contextRef="#ctx0" brushRef="#br0" timeOffset="29764.6384">17913 6553 458,'0'0'387,"0"0"-361,106-75 38,-49 51-64,1 3-4,-3 1-412</inkml:trace>
  <inkml:trace contextRef="#ctx0" brushRef="#br0" timeOffset="29979.2487">18544 6182 1037,'0'0'14,"0"0"97,120 93-9,-78-30-49,-9 9-14,-11 6-19,-16 5-1,-6 3-18,-44 2-1,-23 1-14,-21 1-108,-10-5-155,-13-10-412</inkml:trace>
  <inkml:trace contextRef="#ctx0" brushRef="#br0" timeOffset="30366.3019">16742 6660 702,'0'0'206,"0"0"-76,-70 109 8,57-44-47,8 12-46,5 4 0,9-3-21,28-9-23,20-13-1,25-13-9,20-17-70,20-13-101,3-13-157</inkml:trace>
  <inkml:trace contextRef="#ctx0" brushRef="#br0" timeOffset="31473.9989">10986 4288 568,'0'0'18,"0"0"-15,0 0 0,0 0 28,0 0 73,0 0-66,-44-17 13,44 16-5,1-1-9,12 1-5,4 1-12,13 0-1,11 0 4,12 7-1,15 10 9,11 5-6,14 11-13,5 9 9,8 8-3,3 6 2,3 3-11,3 5 1,-3 4 2,3 5-11,-5 0 10,-1-1 8,3-7-15,-3-11 0,3-9 0,-14-14-4,-11-11 10,-19-10-6,-20-9-4,-18-1 4,-15 0-4,-11 0 0,-4 0 10,0 0-7,0-1-3,0-3-2,-4-4-18,-1 0-38,4-2-111,-5-3-405</inkml:trace>
  <inkml:trace contextRef="#ctx0" brushRef="#br0" timeOffset="32571.5996">12245 4180 364,'0'0'32,"0"0"-30,0 0 33,0 0-26,0 0-3,0 0 6,0-3 6,0 1 15,0 1 7,0 0 16,0-2 8,0 0-8,0 2-12,0-2 13,0 3-26,0-2-4,-1 2-1,1 0-6,0 0 11,-3 0-5,2-1 10,1 1 8,-2 0-8,2-2 6,0 2-9,-1 0-16,1 0-1,0 0-16,17 10-3,21 13 2,17 8 2,18 7 3,15 4 1,11 5 5,2 5 11,-6 3-19,-7 2 1,-7-3-2,-2-1 2,-6-10-3,-4-6 0,-8-10-1,-10-13-5,-11-10 6,-10-4 0,-6 0 3,-10 0-2,-6-4 2,-5-2-3,-3 2 2,0 0-3,0 0 1,0-2-44,0-1-61,-11-1-114,-2-4-301</inkml:trace>
  <inkml:trace contextRef="#ctx0" brushRef="#br0" timeOffset="33801.5306">13136 4070 396,'0'0'250,"0"0"-148,0 0 38,0 0-87,-115 33-26,57 11 15,-12 14 1,-21 10-13,-15 11-4,-13 10 26,-8 6-29,3 7-5,13-1 6,22-5-4,22-9-1,24-18 6,16-18-24,12-16 10,9-13-11,4-9 0,2-9-2,0-4 2,0 0-2,0 0-1,9-12-98,5-10-103,4-6-367</inkml:trace>
  <inkml:trace contextRef="#ctx0" brushRef="#br0" timeOffset="36104.1214">13291 4127 94,'0'0'123,"39"132"-65,-12-59 5,-2-3-7,-1-4-47,2-10-4,-4-11-5,-7-15-31,-3-19 29,-9-11-220</inkml:trace>
  <inkml:trace contextRef="#ctx0" brushRef="#br0" timeOffset="36559.0376">13234 4128 312,'0'0'130,"0"0"-51,0 0 64,0 0-51,0 0-19,0 0-16,0-15-24,0 15-16,0 0-17,8 4-6,6 13 4,2 9-141,-4 2-322</inkml:trace>
  <inkml:trace contextRef="#ctx0" brushRef="#br0" timeOffset="38925.0246">11150 9206 122,'0'0'825,"0"0"-759,0 0 66,0 0 2,-26-75-60,24 75 0,2 0-49,0 24-22,0 21-1,13 19-2,-4 9 16,0 2-11,-1-5 2,1-6-5,-2-8 0,-1-9 0,-1-10-2,-1-12-6,3-11-11,1-10-90,7-4-142,7 0-267</inkml:trace>
  <inkml:trace contextRef="#ctx0" brushRef="#br0" timeOffset="39268.8031">12146 9542 436,'0'0'562,"0"0"-493,0 0 39,0 0-49,0 0-47,131-75-2,-64 50-4,5-1-4,-4 5-1,-5 2-1,-8 7-77,-19 5-134,-12 1-297</inkml:trace>
  <inkml:trace contextRef="#ctx0" brushRef="#br0" timeOffset="39489.99">12390 9154 848,'0'0'109,"0"0"-4,0 0 21,0 0-99,-31 97-16,31-29 6,22 11-16,5-1 0,3-3-1,3-2-31,-2-11-142,2-9-296</inkml:trace>
  <inkml:trace contextRef="#ctx0" brushRef="#br0" timeOffset="39973.1133">13296 9286 733,'0'0'91,"0"0"22,-6-79-36,13 51-38,18 0-26,8 2 9,6 4-22,5 9 5,-4 11-4,-6 2-1,-9 19-6,-13 19 6,-12 13-1,0 11 2,-20 9-3,-10 0 4,-2-3 0,3-10 1,4-11-2,9-12 34,10-10 13,6-11-20,0-8-12,27-6-4,21 0 13,19-21-17,18-6-8,5-3-6,-1 2-140,-3 3 5,-5 1 54,-3 0-290</inkml:trace>
  <inkml:trace contextRef="#ctx0" brushRef="#br0" timeOffset="40230.8277">14331 9213 952,'0'0'42,"0"0"16,0 0 104,0 0-89,0 0-40,0 0-18,30-44-15,16 33 3,5 0-3,1 1 0,-4-3 1,-6 0-1,-5 1-7,-7-1-15,-3 2-108,-10-1-86,-9 4-270</inkml:trace>
  <inkml:trace contextRef="#ctx0" brushRef="#br0" timeOffset="40425.1114">14501 8933 951,'0'0'50,"0"0"17,0 0 49,-13 92-44,13-32-26,12 6-28,4 6-10,4-1-8,3-1 3,3-9-6,5-12-75,5-14-200,7-13-634</inkml:trace>
  <inkml:trace contextRef="#ctx0" brushRef="#br0" timeOffset="40860.3287">15000 8849 993,'0'0'4,"0"0"40,-3-98 99,19 80-68,9 7-41,5 10-15,3 1-12,0 14-5,-5 18 5,-8 9-5,-10 2 3,-10 4-3,0-5-1,-15-3 9,-10-5-9,-1-7 0,3-5-1,6-9-8,9-8 0,8-5-9,0 0-2,14-7 4,19-8-8,9-3 18,5 4 3,1 6 3,-5 8-1,-2 4 5,-3 23 15,-6 9 22,-11 8 7,-14 5-4,-7 1 4,-6 3-30,-25-4-5,-8-3-14,-8-2-3,-5-3-31,-6-1-143,-10-2-439</inkml:trace>
  <inkml:trace contextRef="#ctx0" brushRef="#br0" timeOffset="41414.5515">12783 10999 864,'0'0'9,"0"0"54,0 0 43,0 0 17,0 0-111,-13 84 24,13 12 19,0 10-19,5 1-5,12-7-5,6-14-2,9-16-16,2-20-4,8-23 4,3-22-5,2-5-2,-5-29 11,-9-14-6,-11-3-2,-14-2 2,-8 4-1,-11 7 5,-19 11-10,-10 7-7,-2 12 4,0 7-26,1 3-87,7 23-120,1 7-326</inkml:trace>
  <inkml:trace contextRef="#ctx0" brushRef="#br0" timeOffset="42322.6668">12408 12309 261,'0'0'561,"0"0"-478,0 0 36,0 0-37,0 0 3,0 0-31,-18-29-31,14 6-4,-2-10-10,0-9 2,-2-15-11,-4-14-2,-3-14 1,-4-13-29,-5-10-16,-1-5-7,-5 0 4,-1 0 46,-2 8-1,-3 1 4,-1-1 1,2 2 1,4 2 26,12 14-17,11 16-6,8 16 5,0 17-1,0 10-7,0 9 9,0 8 2,2 6 6,8 2-16,14-1 1,21-2-5,22-5 1,27-5 0,24-3-2,18-3 2,10-2 0,9-1 0,8-2 2,2 0 2,-1-3-4,-7-1-1,-21 1 0,-23 1 0,-31 8 1,-36 4 0,-25 6 2,-16 3 3,-5 2 4,0-1 10,-8 0-1,-2 2-4,2 2-2,4 3-1,1 0-9,1 18-2,1 19 0,-1 24 0,1 23 1,1 17-1,0 16 0,3 8 0,12 1 0,10 3 1,1-5-1,-1-6-2,-1-5 0,-3-2-2,-2-10-1,0-11 3,-7-12 2,-7-16-4,-5-9 1,-9-4-3,-16-6 6,-11 0-3,-9-4 0,-7-3-1,-18-4 4,-17-1-3,-22-5 2,-22-4 1,-27-8-54,-15-10-137,-8-4-443</inkml:trace>
  <inkml:trace contextRef="#ctx0" brushRef="#br0" timeOffset="44663.7864">20133 3182 532,'0'0'164,"0"0"-30,0 0-31,0 0-43,0 0-11,0 0-9,0 0-16,-3-2-13,2 2-10,-1 19-1,-2 9 0,3 14 13,1 9 7,0 9 2,0 7-11,0 8-6,11 8 3,6 3-2,2 4-5,2 2 5,-3 1-6,1 5 3,1 4-1,-1 2-2,-1 0 2,-3 3-2,1 1 2,1 2 0,1-2-2,-2-2 0,2-1 3,-3-2-2,1-1 9,-1 6 5,2 5-3,-4 3 7,-1 5-11,-3 7-7,-3 1 9,0 0-8,1 0 3,-1-8-5,-1-1 3,1 0-1,-3-1-1,0 2-1,-2 9 9,-1 3-9,0 2 6,0 6-3,0-4 1,-3-2 1,0-1-5,0-1 4,2 3 0,-2 3 1,0 1 10,-2 2-4,1 0 3,-3-5-4,2-1-3,-1 0-3,-3-2 2,0 4-5,2 2 1,-2-2 0,3 2-2,-2-7 4,2-2 0,3 0-4,0-3 0,2 5 1,-2 1 2,1-1-6,2 1 8,0-7-4,0 0-1,0-1 0,0-4 0,0 0 1,0 2-1,0 1 0,0-2 0,0 1 1,0-5-1,0-1 0,0-1 5,0-1-5,0-4 0,0 0 0,0 4 1,0-3 5,0 0-6,0-3 2,3-6 6,0 1-8,3-2 5,-1-4-3,2-2 0,-1-4 0,-1-4-2,1 1 0,-2-1 2,3-1-2,-1-2 0,2-6 0,-2 1 0,0-2 3,3-3-2,-3-1-1,0-3 7,0-3-6,-2-3 0,2-1-1,0-6 2,0-6 0,0-5-2,0-6 0,1-3-1,-1-3 2,0-6 0,-1-4-1,1-6 0,-3-6 0,1-6 0,-2-5 0,-1-1-1,-1-2-5,0 0-2,0-16-13,-7-12-49,-5-9-56,-5-5-148,0-10-388</inkml:trace>
  <inkml:trace contextRef="#ctx0" brushRef="#br0" timeOffset="47068.7539">17212 4034 810,'0'0'42,"0"0"6,0 0 65,0 0-48,0 0-58,103-20-5,21 8-1,41-4 15,35-5 12,27-3-5,27 0 0,12-1 8,2-1-1,-11 3-15,-22 3-15,-27 0 6,-34 0-6,-29 0-5,-33 0 2,-30 1-18,-24-1 2,-23 1-4,-21 2 9,-14 1 11,0-2-2,-20-2 4,-10 1-2,-6 1 1,-6 1 1,-4 2-4,1 0 2,3 2 3,14 5-6,10 1 6,15 3-1,3 1-11,28 3-17,23 0 19,25 0 7,15 12 2,6 11 1,-4 7 1,-13 5-1,-16 6 4,-22 3-5,-20 0 1,-22-1-6,-11 1 6,-33 0 0,-15-2 0,-9-1-44,-2-4-64,5-10-190</inkml:trace>
  <inkml:trace contextRef="#ctx0" brushRef="#br0" timeOffset="47647.9231">22911 3114 920,'0'0'81,"0"0"-3,0 0 65,0 0-76,0 0-60,0 0-7,9 68 0,9-12 13,-3 8 15,-2-2-21,-5-5-2,-3 0 0,-2-8-4,-2-5 0,-1-7-2,3-9-33,6-8-72,4-14-184,8-6-443</inkml:trace>
  <inkml:trace contextRef="#ctx0" brushRef="#br0" timeOffset="48357.8713">24183 3155 340,'0'0'543,"0"0"-419,0 0 29,0 0-80,0 0-33,22-82-28,17 71-8,10 5-4,0 6-2,0 10 1,-10 23-2,-12 13 0,-15 12 1,-12 7 2,-6 1 4,-24-4-1,-7-7-2,-1-10 7,6-9 0,8-12 19,10-10-5,9-9-3,5-5 0,0 0-8,26-7 4,30-12-12,24-5-3,18-5-8,13 4-64,4 1-74,3 1-78,-1 4-177</inkml:trace>
  <inkml:trace contextRef="#ctx0" brushRef="#br0" timeOffset="48796.1472">25760 2864 901,'0'0'93,"0"0"34,0 0-15,0 0-80,75-77-23,-30 70-8,6 7-2,0 0 1,-8 19 0,-9 20-5,-14 11 0,-19 12 5,-1 6 1,-27-3 0,-7-4 7,0-10-5,7-14 5,12-11 14,14-9 1,4-11-15,44-6 0,35 0 15,26-19-12,19-5-11,-2-1-124,-9 1-215</inkml:trace>
  <inkml:trace contextRef="#ctx0" brushRef="#br0" timeOffset="49845.1989">18289 4995 447,'0'0'334,"0"0"-319,-110 21 13,71-14 70,3 2-3,5-2-14,10-1-34,11-2-32,10-1 18,4-1-31,41 0 2,34-2 5,42 0-8,41-16 4,41-12-2,29-10 7,25-3 9,14-1 13,2-4 2,-8 6-15,-31 2-9,-29 5-1,-28 6 0,-26 0-8,-20 3-2,-20 0-11,-26 3-3,-24 4 10,-25 2-4,-30 0 5,-8 3 2,-35-1-9,-17 4 10,-10 2 1,-4 2 0,2 4-2,13 1 2,21-2 0,20 2-1,12 0-1,36 0-11,21 0 10,21 2 3,15 15 1,4 5-1,-3 12 0,-18 7 0,-22 3 0,-24 2-5,-29 0-1,-10-3-7,-38 1 7,-19-5-46,-10 0-42,-9-5-9,1-5-157</inkml:trace>
  <inkml:trace contextRef="#ctx0" brushRef="#br0" timeOffset="50930.2949">22963 4582 536,'0'0'257,"0"0"-138,0 0 14,0 0-4,0 0-63,0 0-31,-22-57-21,43 45-14,10 0 1,7 7-1,5 5 1,3 0-1,-7 24-1,-5 11-2,-10 10 2,-12 6 0,-12 8 1,-7 2 4,-28-2-3,-11-4 1,-2-13-2,2-8 1,4-7-1,8-12 1,6-6-2,5-9 1,8 0 0,5-7-1,9-16 1,1-6-9,5-2-6,19 2 1,11 10 6,8 10 6,3 9 2,9 0 0,8 13 7,7 1-4,8-3-2,2-7-1,4-4 0,1 0-46,-3-8-206,-9-9-418</inkml:trace>
  <inkml:trace contextRef="#ctx0" brushRef="#br0" timeOffset="52767.827">25061 4511 811,'0'0'121,"0"0"-5,0 0 49,0 0-84,0 0-16,0 0-13,0 0-25,-50-44-16,48 63-11,1 19 0,1 18 2,0 12 0,0 1 7,0 0-6,-2-5-3,-3-14 2,-5-8-1,3-13 0,-2-11-1,1-8-2,-1-9 1,2-1-12,-1-11 4,5-12-19,3-6-8,0 1-4,17 1 1,11 3 33,11 4 3,4 5-10,2 2-2,1 2 6,-5 1-32,-7-2-17,-9 0 14,-7 1 22,-9-1 19,-7 4 2,-2 2 1,0 6 49,-4 0 1,-6 6-4,-3 15-15,2 6 1,4 5-7,5 1-17,2 0-8,0 0 0,12 3-9,9 0-82,2-1-102,3-1-196</inkml:trace>
  <inkml:trace contextRef="#ctx0" brushRef="#br0" timeOffset="53323.5675">26234 4335 900,'0'0'54,"0"0"25,0 0 44,-82 13-53,70 5-36,7 4-9,5 4-4,0 1-8,18 0 0,11 1-5,4-1-1,6-2-1,-1 0-6,2 2 1,-1 1 3,-4 2-4,-6 0 0,-6-2 1,-13-5 0,-6-3 0,-4-5-1,-1-5 3,-23-2 14,-13-4-6,-9-4-11,-6 0-32,4-12-55,3-13-106,8-6-212</inkml:trace>
  <inkml:trace contextRef="#ctx0" brushRef="#br0" timeOffset="53460.5077">26130 4415 961,'0'0'154,"0"0"-82,117-66 20,-39 39-58,14-2-34,11 4 0,-1 0-122,1 1-462</inkml:trace>
  <inkml:trace contextRef="#ctx0" brushRef="#br0" timeOffset="54647.778">23342 6267 898,'0'0'92,"0"0"16,0 0 22,0 0-45,0 0-65,0 0-18,0 0 13,2 117 7,10-52 16,-2-3-4,-2-5-21,-4-3-1,-1-8-12,-1-4 0,-2-12-2,0-7 2,0-10-20,0-10-28,1-3-67,4-13-80,5-14-209</inkml:trace>
  <inkml:trace contextRef="#ctx0" brushRef="#br0" timeOffset="56158.2214">25021 6114 942,'0'0'40,"0"0"-20,0 0 3,0 0-13,67-72-4,-36 72-6,-1 4 0,-4 22 0,-7 12 2,-11 11-1,-8 8-1,-9 4 0,-20-1 9,-5-6-9,-1-9 28,6-9 12,6-10 6,13-11-2,8-7-17,2-8-7,29 0-7,27-18-5,22-7-8,16-4-54,5-1-184,-4 4-413</inkml:trace>
  <inkml:trace contextRef="#ctx0" brushRef="#br0" timeOffset="56866.1029">26614 5828 722,'0'0'138,"0"0"-38,0 0 52,0 0-48,0 0-61,0 0-40,32-71 4,-8 71-7,1 0 0,-1 17-3,-8 8 3,-5 9-3,-9 7 2,-2 2 1,-7-1 6,-12-4-4,-5-6-2,2-8 2,5-7-2,5-8 5,6-5-5,6-4 0,0 0-5,5 0 2,14-10 2,5-3 0,2 3-2,0 3 3,0 7 0,-3 0 1,-6 7-7,-4 15 8,-5 2-2,-8 2 9,0 4-5,-3-3 9,-20 1-9,-6-1-4,-9-2 0,-2 0-44,-9-7-153,-1-3-294</inkml:trace>
  <inkml:trace contextRef="#ctx0" brushRef="#br0" timeOffset="57099.6294">25806 6385 851,'0'0'73,"0"0"-3,92-14 78,-50-1-112,1-1-27,-1-3-9,-3 4-58,-9 0-40,-11-2-68,-11 1-178</inkml:trace>
  <inkml:trace contextRef="#ctx0" brushRef="#br0" timeOffset="57217.5557">26088 6163 87,'0'0'552,"0"0"-375,0 0-37,0 0-72,0 0 17,-6 87-21,6-38-50,-2 5-14,-7 2-36,-9-2-275</inkml:trace>
  <inkml:trace contextRef="#ctx0" brushRef="#br0" timeOffset="57705.21">24121 6661 783,'0'0'154,"0"0"-74,0 0-9,0 0-46,0 0-24,0 0-1,109-62 0,-72 50 2,-1-4-5,-7 1-17,-9-2-90,-9-1-93,-8-1-78,-3-2 4,0 1 277,-1 2 105,-7 4 104,5 4 3,1 4-38,2 6-70,0 3-27,0 24-67,5 15-7,9 12-1,-1 9-2,-3 6-6,2 5-168,2 2-526</inkml:trace>
  <inkml:trace contextRef="#ctx0" brushRef="#br0" timeOffset="58160.5747">24964 8029 1028,'0'0'0,"-10"-89"0,10 61 44,0 13 33,0 15-27,3 9-50,4 31 5,1 23 10,-1 19 11,1 5 14,2 0-8,5-13-15,7-17 11,8-15-25,4-13-1,2-17 7,0-12-9,-3 0 0,-6-18 9,-11-8-8,-10-3 12,-6 1-10,-12 6-2,-25 9 7,-12 13-8,-13 5-13,0 22-66,2 8-189,8 3-783</inkml:trace>
  <inkml:trace contextRef="#ctx0" brushRef="#br0" timeOffset="63049.8548">20312 10169 547,'0'0'57,"0"0"-57,0 0 82,0 0-11,0 0-16,83-23 3,-19 16-11,24 0-8,19-5-28,21-3 4,21-5 4,19-4 19,18-1 4,11-2-25,14 0-14,5 2 14,10 0-17,7 0-1,4 3-9,11-1 3,6-1 6,13 0 1,12-1 0,7-1 10,13 1-4,6-3-2,4-1 2,0-1-2,-3 1 15,-6 0-18,-8 0 0,-8 1 1,-7 1-2,-11-1 0,-8-2-1,-6 2 11,-12-3-9,-4 3 0,-9 0 1,-11-2 19,-8 0-15,-10 1-4,-13 2 8,-15 3-6,-2 4 4,-8 1-7,-5 1 2,4 3 8,-3 2-10,4 5 8,5 1 11,-5 1-13,-2 4 6,-6-1 2,-10 1-4,-3-1 9,-11 2-17,-4-2-3,-6 2 0,-2 1-3,-2 0 3,-1 0 6,3 0-4,1 0-4,-7-2 6,-4-1-6,-10-1 2,-17-3-1,-9 0-3,-15 0 4,-7-3 0,-9 1-1,-2 0 4,6 2-3,5 0 0,6 1 2,2 2-3,-1-2 1,-4 2 0,-2 0 3,-1 1-3,-2 0 0,-1-1 0,1 1 2,-2 0-3,2-1 1,0-1 0,3 1-1,4-2-7,-1 1-8,0-1-3,-1 1-10,-8-1 3,-8 2 1,-9 1-20,-11 2 4,-15 1-76,0 0-88,-34 0-101</inkml:trace>
  <inkml:trace contextRef="#ctx0" brushRef="#br0" timeOffset="63740.6999">21122 10738 1070,'0'0'65,"0"0"-49,0 88 53,0-25-26,0 3-26,3-3-16,5-7-1,0-8-16,0-10-66,1-11-63,-3-14-130,-3-12-443</inkml:trace>
  <inkml:trace contextRef="#ctx0" brushRef="#br0" timeOffset="64305.3027">20976 10944 719,'0'0'7,"-20"-108"28,20 59 47,10 9-71,16 11-1,6 14 7,-1 13 7,-1 4 4,-2 31-25,-3 14 22,1 9 0,3 3 8,0-3-12,3-9 8,1-11 9,3-12-10,-2-11-17,3-12-6,-3-1 8,-1-17-11,-5-13-2,-8-9 0,-8-1 0,-9-3 1,-3 4-1,-9 2 0,-15 7 0,-3 12 0,-3 14-12,3 4 4,1 25-4,4 19 12,8 8-3,9 6 3,5-3 4,9-6-4,21-7 0,8-13 0,8-15-7,4-13 6,3-1-2,-1-24 0,-2-9 0,-8-10-11,-7-2-29,-13-3-7,-11 0 11,-11 2 36,-4 0-24,-18 6 9,-5 6 12,6 11 6,7 14 3,7 9 20,7 19-21,0 21 44,2 10 1,13 5-3,3 2-15,3-7-21,-1-7 1,-3-11-9,2-12-5,2-14-66,6-6-111,5-12-506</inkml:trace>
  <inkml:trace contextRef="#ctx0" brushRef="#br0" timeOffset="64480.9706">21939 10569 1103,'0'0'96,"0"0"-14,0 0-47,8 90-11,12-31 0,2 2-13,2-1-11,-6-7-1,0-5-2,-6-10-67,-3-9-88,-8-11-148</inkml:trace>
  <inkml:trace contextRef="#ctx0" brushRef="#br0" timeOffset="64614.9084">21878 10883 808,'0'0'32,"0"0"-32,0 0-4,117-74-6,-59 51-64,4-1-89,0 0-70</inkml:trace>
  <inkml:trace contextRef="#ctx0" brushRef="#br0" timeOffset="65286.1373">22480 10533 470,'0'0'179,"0"0"-26,0 0-8,-88 42-47,60-7-5,6 6-32,8 2 4,9 0-38,5-4-20,11-3-7,17-8 5,8-10-3,10-9-2,2-9 0,3-5-3,-1-17-9,1-11-28,3-3 4,0-8 25,-9-3 5,-11-4-13,-13 2-29,-14 0 36,-7 10-6,0 12 18,-25 17 2,-8 10 1,-7 22 20,-5 18-9,0 8 6,8 4 30,8-1-33,13-3 6,10-7-4,6-11-17,0-8 3,13-11-5,6-11-3,4 0-1,3-13-13,-3-11-28,0-4-12,-5-3-2,-6 1 20,-3 1 12,-5 6-19,-2 8 44,1 10-7,1 5 9,2 5 19,6 15 32,3 1-2,3-2 18,3-3-26,3-6 0,2-7-34,1-3 16,0-8-7,-3-14-10,-4-6 1,-6-2-7,-6 1 0,-8-1-1,0-3 1,-2 0-5,-11 2 0,4 6-17,3 11 17,6 14-1,0 2-2,0 20 7,6 10-3,9 0 4,-3 0 1,1-2-1,-1-9 0,0-7-76,9-8-69,4-6-66,2 0-16,-4-9-130</inkml:trace>
  <inkml:trace contextRef="#ctx0" brushRef="#br0" timeOffset="65624.556">23153 10496 599,'0'0'177,"0"0"-1,0 0-3,0 0-69,0 0-51,0 0-20,36 12-9,-8-8 16,3-4-32,1 0 2,-2-18 4,-2-9-9,-4-5-2,-2-5-3,-4 2 0,-6-2-3,-6 2 3,-6-3-25,0-2 7,-6 5-12,-13 7 14,-5 13 7,-5 15 3,-3 9 3,-10 29 3,-9 19 0,4 9 23,11 7-15,19-1 14,17-7-9,15-15-11,23-16-4,11-18-22,10-10 5,8-6 5,5 0 12,1-18-40,-9-5-216,-7-5-138</inkml:trace>
  <inkml:trace contextRef="#ctx0" brushRef="#br0" timeOffset="66074.4166">24505 9997 1137,'0'0'36,"0"0"-32,0 0 1,87-40-5,-48 37-26,-1 3-17,-7 1-18,-10 23 34,-14 14 20,-7 10 7,-1 9 0,-23-1 17,-1-3 16,2-9 35,7-8-9,11-10-17,5-10 17,14-12-39,23-4-2,11-8-9,16-16-9,15-4-12,15-1-132,12 3 35,7-3-279</inkml:trace>
  <inkml:trace contextRef="#ctx0" brushRef="#br0" timeOffset="66807.9267">24566 11275 866,'0'0'85,"0"0"-27,0 0 34,-106-33-13,61 41-25,-4 24-6,4 11-23,11 14-15,11 6 9,20 3-14,3-4 0,27-9 3,18-17-8,10-16-3,13-20-7,9-4-18,2-30-21,2-11-47,-8-4-94,-13 0-67,-14 6 12,-21 2 45</inkml:trace>
  <inkml:trace contextRef="#ctx0" brushRef="#br0" timeOffset="67124.7766">24912 11329 122,'0'0'278,"0"0"-79,0 0 7,0 0-84,0 0-36,0 0-30,-11 81-6,33-67-16,6-8-22,2-6-8,1 0 7,-1-19-11,-6-7 0,-5-5-3,-12-2-10,-7 2-22,0 1 8,-19 3 20,-8 4-1,-4 6 3,-3 8 1,-1 9 4,4 10 0,6 26 10,8 12 28,8 6 5,9 4-5,9-5-31,24-11-5,12-13 3,10-14-1,8-15-4,1-5 0,0-25-18,-6-7-64,-10-6-72,-17-2-28,-14-2-102,-16 0-109</inkml:trace>
  <inkml:trace contextRef="#ctx0" brushRef="#br0" timeOffset="67549.5616">25310 11156 376,'0'0'287,"0"0"-165,0 92-8,2-43-43,4 0-31,0-2-19,-2-6 7,-4-6 18,0-8 6,0-10-23,0-10-26,-1-7 4,-2-6-7,0-21-38,1-7-2,2-9-7,0-8-29,0-4 5,0 0-19,0 11-5,0 18 31,9 19 64,11 7 36,3 26 3,3 9 5,1 5 63,1-5-78,9-8 9,4-8 4,2-14-22,5-5 28,1-10-31,-6-18-17,-7-8-24,-11-6-40,-16 2-24,-9-4-14,0-3 70,-13 0 32,-6 8 7,0 15 37,6 19 56,7 7-28,2 31-30,2 15 48,2 8-50,0 4-22,0-6-18,2-4-9,5-8-68,2-11-74,1-11-238</inkml:trace>
  <inkml:trace contextRef="#ctx0" brushRef="#br0" timeOffset="68146.2702">25664 11283 986,'0'0'73,"0"0"-71,94-34-1,-40 18-1,-1 0-3,-3-3 3,-9 1-9,-8 1-11,-11 1-54,-6 2 8,-6 2 54,-1 1 12,-3 1 1,-2 0 10,2 1 23,1 3-15,-2 1-8,3 0 24,-1 3-19,4-1-6,2-3-4,-1-4 1,3-2 11,-2-3-14,1-4-3,-5-2 2,-2-2-2,-4 2 4,-3 1-1,0 2-2,-9 6 27,-12 7-26,-5 5-2,-6 8 6,-2 21-7,1 9 0,6 6 16,11 2 12,11-1 17,5-4-33,3-7-11,17-8 4,5-12-4,5-7 1,0-7 10,4-3-4,6-18 9,2-8-17,0-5 0,-5-2-1,-14-1-14,-9 1-18,-8 0-21,-4 8 9,-2 8 31,0 13 14,0 7 6,0 6 20,0 16 26,1 9-11,7 2-3,4 1-26,9 0 11,9-5-23,10-4-11,5-6-113,4-9-160</inkml:trace>
  <inkml:trace contextRef="#ctx0" brushRef="#br0" timeOffset="68735.9048">27187 11008 577,'0'0'473,"0"0"-367,0 0 30,0 0-107,0 0-23,0 0-6,108-68 0,-72 63-46,-2 2-88,-9 3-57,-5 0-239</inkml:trace>
  <inkml:trace contextRef="#ctx0" brushRef="#br0" timeOffset="68865.7484">27296 11118 828,'0'0'88,"0"0"-22,0 0 33,0 0-74,110-20-25,-44 0-66,3-4-333</inkml:trace>
  <inkml:trace contextRef="#ctx0" brushRef="#br0" timeOffset="69336.5727">28527 10408 1247,'0'0'25,"0"0"-17,40-76 3,4 62-10,6 11 4,-2 3-5,-9 20 0,-11 15 2,-16 10-5,-12 7 6,-5-1 1,-26-4 5,-10-5-8,-1-8 2,4-8-3,13-8-10,13-9 10,12-4-27,0-5-24,18 0 22,13-9-20,8-3 39,7-1-4,-4 7 6,0 5 6,-6 1 2,-5 9 0,-6 13 50,-11 7-6,-11 7-2,-3 2 5,-11-1-16,-17-5 20,-9-2-29,-3-5-18,-2-4 4,3-5-8,9-5-6,11-7-74,14-4-124,5 0-203</inkml:trace>
  <inkml:trace contextRef="#ctx0" brushRef="#br0" timeOffset="69555.948">29386 10336 1291,'0'0'37,"0"0"30,0 0-16,-10 72-29,4 0-14,6 11-5,0 1 2,1-4-5,17-4-12,8-7-46,8-12-152,4-17-603</inkml:trace>
  <inkml:trace contextRef="#ctx0" brushRef="#br0" timeOffset="70245.172">30219 10292 535,'0'0'407,"0"0"-319,0 0 43,0 0-24,0 0-45,0 0-25,0 13-22,0 63-6,0 10 5,9 2 17,12-11-28,6-13 0,5-10-1,4-17 7,0-12-10,4-18 1,-5-7 0,-1-17-3,-6-14 3,-6-4-5,-9-1 0,-13 5-1,-2 6 2,-25 6 4,-15 11 0,-4 8-3,0 0-3,6 11-10,14 9-38,14 1-43,12-3-122,5-5-295</inkml:trace>
  <inkml:trace contextRef="#ctx0" brushRef="#br0" timeOffset="70717.5887">31400 10144 953,'0'0'103,"0"0"-38,0 0 29,0 0-57,-92-62-32,58 62 6,1 0-7,6 10-4,3 8 0,6 2 3,9 3-6,8 0 3,1 2 0,10 2-6,14 1 4,3 4 2,1 4 0,3 4 3,2 3 2,-3-1-5,-5-2 0,-8-1-1,-9-5 5,-8-6-4,0-6 7,-8-5 4,-9-5 23,-6-6-26,-4-6 8,-1 0 9,1-10-23,3-12 14,4-4 5,7-8-2,9-9-3,4-9-16,6-5 0,21-4-1,8 6-43,8 11-27,4 14-26,-1 12-112,-6 9-196</inkml:trace>
  <inkml:trace contextRef="#ctx0" brushRef="#br0" timeOffset="71113.2008">32424 10046 986,'0'0'100,"0"0"22,-80-72-27,42 65-58,-4 7-10,-5 4-16,3 21-7,4 9 27,9 3-23,11-2-5,7-2 0,12-8-3,1-9 0,10-6-7,15-10-19,11 0-7,1-7-34,-1-14-57,0-5 30,1-3 36,-4 1 54,-1 7 4,-9 10 21,-8 11 45,-6 14-7,-4 28-17,-2 15 14,0 10-42,-2 5-6,1 3-8,2 1-3,0 2-10,2-8-107,-1-5-130</inkml:trace>
  <inkml:trace contextRef="#ctx0" brushRef="#br0" timeOffset="72362.7992">26334 12544 313,'0'0'573,"0"0"-495,0 0 2,-97-59-10,65 58-27,0 1-9,-6 16-15,1 16-14,3 17-3,6 15 17,9 5-1,12 0 9,7-7-17,0-17-6,18-15 0,12-16-4,4-14 0,6-11 1,-1-29 0,-5-14-2,-2-13-19,-7-6 7,-7-2 8,-6-2-2,-11 1-1,-1 0-28,-4 0-5,-14 8 25,-1 16 7,2 20 9,4 23 19,3 12-7,0 36-6,6 26 14,4 17-3,0 10 11,9 4-24,18-3-2,10-11 3,12-13-3,7-19-2,8-18 1,-2-18 2,-5-14-6,-3-10-1,-8-26-9,-9-12 0,-8-14-35,-11-4 3,-10-3 40,-8 2 5,0 0-2,-13 6 4,-5 15-1,-3 16 22,-2 23-9,-3 8-8,1 35 8,-1 17-1,10 14 19,12 8-8,4 0-13,16-6 0,15-13-9,8-16-1,4-18 1,2-16 0,0-6 12,1-17-13,0-20 0,-1-9-1,-9-10-2,-11 0-8,-14 0 4,-10-2-22,-1 3 7,-1 6-7,-7 18 25,4 13-5,4 18 4,0 10-1,0 28 5,4 15 8,5 7 8,2 5-1,3 1-3,0-1-7,4-7-5,2-10-2,6-13-27,4-13-93,1-14-244</inkml:trace>
  <inkml:trace contextRef="#ctx0" brushRef="#br0" timeOffset="72770.7246">27505 12303 555,'0'0'189,"0"0"-128,0 0 83,0 0-43,0 0-11,0 0 3,0-10-22,0 9-40,0-1 25,0 2-37,0-1-8,0 1 2,0-2-12,0 2 3,0 0-4,0 0 0,0 0 2,0 0-2,0-1 0,0 0 4,0-2-2,6-1-4,10-3-3,7-2-25,4 2-22,7 3-21,-1 0-83,-4 4-54,-3 0-266</inkml:trace>
  <inkml:trace contextRef="#ctx0" brushRef="#br0" timeOffset="72921.7901">27624 12470 812,'0'0'96,"0"0"-32,0 0 48,0 0-32,0 0-53,0 0-19,77 25-8,-28-46-152,6 0-340</inkml:trace>
  <inkml:trace contextRef="#ctx0" brushRef="#br0" timeOffset="73385.5946">28715 12148 426,'0'0'177,"0"0"-43,0 0 53,0 0-86,43-80-51,-4 57-31,6 3 7,0 3-12,-2 7-4,-6 8-3,-11 2 20,-10 16-18,-13 18-3,-3 14 1,-12 6-3,-18 5 17,-8 0-16,-3-3-3,4-7 7,7-11 2,9-8 14,14-11-5,7-10-13,9-6 5,32-3-10,20-3-2,16-17 0,9-4-76,-3-7-145,-9-4-376</inkml:trace>
  <inkml:trace contextRef="#ctx0" brushRef="#br0" timeOffset="73888.2321">29747 11847 968,'0'0'56,"0"0"-29,0 0 61,84-66-54,-38 65-29,-3 1 8,-11 20 12,-17 15-24,-15 10 19,0 4 0,-26-1-14,-9-3 11,-4-8-17,-3-7 0,8-7-2,10-8 6,9-4 0,9-7-4,6-4-11,0 0 5,12-1-3,18-13 2,11-1-13,4 4-41,6 6-25,-2 5 40,2 1 46,-6 22 39,-5 9 21,-13 6 0,-12 5-13,-14-1-14,-1-1 17,-19-3 1,-14-4-31,-4-6-6,-4-5-12,1-7-4,5-3 2,10-6-42,8-7-36,11 0-171</inkml:trace>
  <inkml:trace contextRef="#ctx0" brushRef="#br0" timeOffset="74247.7093">30623 11792 1019,'0'0'118,"0"0"-12,0 0-14,0 0-55,0 72-7,0-7 2,0 7-22,6-1 2,5-3-12,2-9-1,3-4-2,1-9-43,7-9-77,0-12-267</inkml:trace>
  <inkml:trace contextRef="#ctx0" brushRef="#br0" timeOffset="74684.5039">31259 11711 740,'0'0'245,"0"0"-170,0 0 12,0 0-17,92-13-44,-51 7-8,2-4 9,-6 0-27,-4-1 0,-6 0 1,-9 1 4,-3 2-4,-9-1-1,-2 5 0,-4 1 12,0 3 0,0 0-1,0 16-6,0 17 0,-13 18 51,-4 13-30,4 9-22,1 3 26,8 0-19,2-6-2,2-11-4,0-10-5,0-9-5,0-12-64,3-14-190,6-10-280</inkml:trace>
  <inkml:trace contextRef="#ctx0" brushRef="#br0" timeOffset="75149.0391">32438 11702 882,'0'0'50,"3"-74"39,-3 32-11,-8 3-12,-9 6-25,-8 9 3,-9 13-4,-11 11-24,-3 0 7,-1 30 26,6 9-6,6 11-7,14 3-23,14 0-7,9-9-6,6-7 3,20-8-2,8-13-1,5-10-2,4-6-2,6-6 0,-1-16-12,-2-5 4,-9-6 3,-7 1 2,-7 4 7,-10 5 0,-3 11 8,-5 12 3,-2 2 2,3 32-13,0 16 0,0 18 10,1 9-10,1 11 0,2 2-2,2 0-1,-1-4-88,-5-7-227</inkml:trace>
  <inkml:trace contextRef="#ctx0" brushRef="#br0" timeOffset="126360.9886">24184 14040 1067,'0'0'125,"0"0"-37,0 0-48,0 0-28,6 93 12,6-32 10,-2 7-5,-1 0-13,2-2-12,-4-7 2,1-7-6,0-9-9,3-10-48,3-13-129,9-12-433</inkml:trace>
  <inkml:trace contextRef="#ctx0" brushRef="#br0" timeOffset="126928.7343">25249 14040 732,'0'0'175,"0"0"-74,14-72 16,13 50-38,8 1-28,7 8-9,-6 9-12,-8 4-15,-10 17-14,-9 16 0,-9 9 3,0 1 0,-21 3-4,-9-3 0,-3-2-2,4-5 2,3-4-12,13-10 5,8-6 2,5-8-4,6-5 2,21-3 0,9 0 7,6-11-4,4 0 4,-1 8-4,2 3-4,-2 8 3,-4 16 2,-13 9 3,-13 2 0,-15 1-1,-3 1 3,-24-5 14,-7 1-3,-9-6-9,2-3-4,4-5-18,4-3-71,8-7-92,5-9-252</inkml:trace>
  <inkml:trace contextRef="#ctx0" brushRef="#br0" timeOffset="127475.7511">26620 13820 658,'0'0'179,"0"0"-99,0 0-5,0 0-3,0 0-51,0 0-2,-6 86 38,0-14-2,0 11 1,6 6-26,0-3-2,11-8-2,16-13-1,4-13-19,6-15-4,3-13-1,2-16 0,0-8-1,-4-5 0,-8-21 4,-10-2-2,-12-5 0,-8 2-2,-8 4-3,-26 5 1,-15 11 1,-7 11-42,0 1-17,5 25-157,14 2-332</inkml:trace>
  <inkml:trace contextRef="#ctx0" brushRef="#br0" timeOffset="135358.4037">22176 7699 181,'0'0'354,"0"0"-202,0 0-22,0 0-70,0 0-46,0 0-13,0 0-1,-39 31 0,69-31-87,21-8-165,28-14 27</inkml:trace>
  <inkml:trace contextRef="#ctx0" brushRef="#br0" timeOffset="136231.6297">29425 9676 755,'0'0'6,"0"0"-4,-52 86 65,46-54-6,2 2-45,4-3-7,0-4-4,0-6-1,11-6-4,3-6 1,5-6-1,3-3-11,1-4-16,1-16-44,-3-5-65,-8-5-13,-7-4 50,-6 0 13,-4 0 85,-19 5 1,-7 5 69,-4 10 30,0 8-74,-2 6-25,-3 0 0,0 14-117</inkml:trace>
  <inkml:trace contextRef="#ctx0" brushRef="#br0" timeOffset="137410.7931">27679 13977 449,'0'0'36,"0"0"27,0 0 19,0 0-52,0 0-3,0 0 42,66-9-7,-61 9 13,-2 0-6,1 0-4,1 0 21,2-4-4,1-9-18,2-5-17,2-7-19,-2-8 6,-4-5-12,-3-3-14,-3 2-3,0 3-5,-3 6 7,-10 12-5,-6 7 0,-5 8 5,-4 3-7,-8 14-3,-2 16 3,-1 8 0,5 6 0,7 1-1,8 0-2,11-5 3,8-5-2,11-4-4,23-3 5,15-3 1,8-3 1,9-4-1,2-1 3,-2 0-1,-9 2-2,-14 3 0,-17 1-2,-13-1 4,-13 2-2,0-1 5,-20-1-4,-12-1 14,-4-4-14,-5-3 0,1-7-1,6-4 2,6-3 1,6-3-2,5-15 0,8-9-2,7-9-2,2-8-9,18-8-2,21-3-28,9 5 2,5 7-53,4 11-68,-4 10 1,-4 8-383</inkml:trace>
  <inkml:trace contextRef="#ctx0" brushRef="#br0" timeOffset="137853.4407">28978 13635 755,'0'0'292,"0"0"-187,13-73-2,-13 50-38,0 5-38,-10 2 5,-10 9-11,-5 7-14,-4 0 5,-2 19-6,0 12-1,4 7 5,5 4-1,9-1-3,9-4-6,4-6 1,7-10-1,19-10 0,5-11 3,5 0 3,1-21-6,-1-8 2,-3-6 0,-3 5-1,-8 9 2,-7 8 3,-5 13-6,-7 1 0,-1 28 2,-2 11-2,0 10 0,0 5-1,0-2 1,0 1-25,0-5-81,-2-2-172,1-4-241</inkml:trace>
  <inkml:trace contextRef="#ctx0" brushRef="#br0" timeOffset="139965.2569">24212 15738 834,'0'0'183,"0"0"-20,0 0-29,0 0-42,0 0-58,0 0-25,0 0-6,0 0 8,24 110 5,-21-37-12,3-1-1,4-3-2,6-6-1,4-6-26,13-12-89,9-12-64,10-19-423</inkml:trace>
  <inkml:trace contextRef="#ctx0" brushRef="#br0" timeOffset="140592.8941">25130 15686 577,'0'0'262,"0"0"-127,0 0 8,0 0-61,0 0-52,75-85-9,-35 75 12,0 9-5,0 1-10,-5 19-3,-5 15-12,-11 10-2,-10 5 1,-8 2-2,-1-1 3,-13-4-3,-14-6 2,-4-5 0,-1-10-2,7-5 0,7-7 2,9-9-1,9-4 3,2-1 5,36-16 7,18-6-16,23 0-2,13 0-44,4 0-199,1 3-405</inkml:trace>
  <inkml:trace contextRef="#ctx0" brushRef="#br0" timeOffset="141200.9072">26679 15416 813,'0'0'83,"0"0"-1,74-82 34,-34 64-54,1 10-30,-5 8 5,-1 7-8,-14 21 3,-9 11-15,-12 4-7,-3 0 3,-22 0-13,-5-7 4,-3-3-4,5-8 1,7-10-3,9-5 0,7-5-8,5-5-8,0 0 2,11-7 0,16-8 6,9 3-2,5 5 12,10 7-17,4 1 10,3 24 5,-4 10 4,-9 7 16,-17 2 10,-17 1-21,-11-4 6,-11-6-6,-19-4-5,-7-7 6,-3-3-8,4-3-2,3-4-17,5-5-114,11-8-105</inkml:trace>
  <inkml:trace contextRef="#ctx0" brushRef="#br0" timeOffset="141765.3165">28017 15358 878,'0'0'12,"0"0"67,0 0 51,0 0-84,0 0-30,0 0 4,49-11 7,-12 2-10,5-2-6,9-6-2,1-4-7,-3-3 9,-7 0 3,-11 3-5,-10 4 16,-10 7-3,-7 6 2,-4 4 8,0 5-21,0 25-9,0 16 5,-6 11 9,3 8-3,2 0-8,1-3-4,0-4 1,16-5-2,4-3-6,5-8-69,5-5-100,1-12-215</inkml:trace>
  <inkml:trace contextRef="#ctx0" brushRef="#br0" timeOffset="142228.0749">29335 15387 971,'0'0'11,"0"0"-6,23-95 75,-20 61 49,-3 2-80,0-1-24,-18 6-1,-12 6-21,-7 10-2,-8 10-1,-4 1 0,-2 18-1,4 13 1,11 6 1,11 2 6,15-1-6,10-7 0,2-7 4,22-8-3,6-9 3,2-7 3,4 0-4,-1-13-2,-1-7 3,-3-1-3,-4 4 7,-9 6 1,-8 11 0,-5 0-2,-3 30-5,-1 13 4,-1 12 7,0 5-3,0 0-2,6 0-9,0-4-4,-2 0-17,1-2-76,-5-5-178,0-5-479</inkml:trace>
  <inkml:trace contextRef="#ctx0" brushRef="#br0" timeOffset="143339.9151">24062 17037 544,'0'0'86,"0"0"5,0 0-7,0 0 7,0 0-16,0 0-26,-17-14-13,17 14 15,0 0 3,11 0-16,25 0 3,17 0 1,26-3-9,30-13-10,24-10-7,29-6 0,22-5-4,12-3-8,12 2-4,6-2 0,2 0-2,-3-1 1,5 0-11,3-4 2,3 1-2,8 1 2,6 0-9,8 1-8,4 1 11,-6 0 6,-4 6 10,-13 1 6,-17 4-4,-8 5-2,-20-2 0,-17 3 0,-22 1-1,-19 1 4,-19 1-2,-19 1 4,-13 2-5,-16 1 10,-14 1-7,-10 3-2,-9 4 3,-6 0-4,-5 4 0,-7 0 0,-3 4 0,-3 1-1,0 0-32,-3 0-41,-11 0-79,-5 7-58,-1-3-173</inkml:trace>
  <inkml:trace contextRef="#ctx0" brushRef="#br0" timeOffset="144247.6065">25148 17545 308,'0'0'56,"0"0"35,0 0 29,-90 17-10,77-1-17,4 2-33,1 13 4,1 7-27,3 5 1,2 0-7,2-4 4,0-9-9,6-5-4,12-8-6,6-10-5,4-7-8,3-3 11,2-24 7,0-8-1,-2-10 0,-7-3 4,-9 1-11,-13 3-8,-2 5-5,-8 6 1,-17 11-1,-2 8-1,-1 12 0,-1 2-2,7 14-5,3 11-1,8 1-8,8 0-14,3-4-27,4-7-13,18-3-27,7-8-96,10-4-104</inkml:trace>
  <inkml:trace contextRef="#ctx0" brushRef="#br0" timeOffset="145018.6162">25718 17598 518,'0'0'206,"0"0"-52,0 0-15,0 0-43,0 0-16,0 0-32,28-7-19,8-12 2,4-4-11,-1 3-11,-5-3-9,-9 5-1,-8 0-60,-8 2-126,-3 2-134</inkml:trace>
  <inkml:trace contextRef="#ctx0" brushRef="#br0" timeOffset="145216.6985">25906 17374 811,'0'0'91,"0"0"-6,-6 104 55,6-56-77,0 0-51,4 1-6,7-4-6,2-7-8,1-5-90,0-6-52,1-10-170,3-9-294</inkml:trace>
  <inkml:trace contextRef="#ctx0" brushRef="#br0" timeOffset="145447.6828">26229 17274 966,'0'0'164,"0"0"-86,0 0-6,25 106-33,-17-44-21,1-2 1,0-3-18,4-3-1,6-6-3,9-5-65,9-14-57,6-9-208</inkml:trace>
  <inkml:trace contextRef="#ctx0" brushRef="#br0" timeOffset="145666.2439">26831 17482 69,'0'0'781,"0"0"-768,0 0-12,100-59 8,-56 43-9,-2 2-59,-9 0-181</inkml:trace>
  <inkml:trace contextRef="#ctx0" brushRef="#br0" timeOffset="145851.8186">26966 17280 862,'0'0'70,"0"0"-9,0 0 77,-14 83-75,14-39-43,10 4-18,3 2-2,-1-4-19,0-3-139,-1-11-222</inkml:trace>
  <inkml:trace contextRef="#ctx0" brushRef="#br0" timeOffset="146445.7578">27268 17126 488,'0'0'139,"0"0"18,0 0-38,0 0-45,0 0-26,0 0-12,-12-50 10,12 38-2,7 1-24,13 0-5,3-1-10,6 2 1,1 3-1,-2 5 2,-1 2 14,-6 0-4,-9 16 1,-6 13-12,-6 1-4,0 6 3,-14-3-1,-4-4-1,-3-1 0,1-6-2,5-8-1,5-7 1,5-4-1,5-3-6,0 0 1,0-9-15,15-2-11,1-3-7,5 4-46,1 7 39,-1 3 29,3 6 16,0 15 0,-3 6 12,-6 5 26,-8-2-1,-7 1-9,0-2 6,-9-3-11,-14-5-2,-3-1-12,-1-4-5,2-1-4,6-1-61,2-8-108,8-2-332</inkml:trace>
  <inkml:trace contextRef="#ctx0" brushRef="#br0" timeOffset="146729.8126">27871 17258 945,'0'0'3,"0"0"1,125-53 60,-79 41-30,-7 3-34,-11 1-79,-11 1-279</inkml:trace>
  <inkml:trace contextRef="#ctx0" brushRef="#br0" timeOffset="146909.1329">28049 17062 987,'0'0'26,"0"0"22,-6 118 60,6-57-70,11-1-37,3-2 0,0-4-1,1-12-110,-1-5-198</inkml:trace>
  <inkml:trace contextRef="#ctx0" brushRef="#br0" timeOffset="147149.284">28418 17016 1161,'0'0'22,"0"0"-11,0 0-7,8 83 30,4-19-28,1 4-5,0 1-1,1-6-53,-2-7-138,0-12-385</inkml:trace>
  <inkml:trace contextRef="#ctx0" brushRef="#br0" timeOffset="147478.6811">28921 17241 958,'0'0'49,"0"0"-11,0 0 2,0 0 21,97-46-51,-61 39-10,-3 0-29,-11-1-121,-9-2-199</inkml:trace>
  <inkml:trace contextRef="#ctx0" brushRef="#br0" timeOffset="147643.3045">29082 17047 838,'0'0'60,"0"0"3,-1 106 48,1-48-76,3 1-27,8-4-8,3-7-21,1-8-109,0-9-255</inkml:trace>
  <inkml:trace contextRef="#ctx0" brushRef="#br0" timeOffset="148004.1703">29416 17122 773,'0'0'27,"0"0"32,0 77 52,0-37-47,0-2-28,0-5 12,13-5-15,1-7 1,5-7-8,-1-8-3,3-6 0,3 0-7,-3-6 6,3-16-11,-3-6 0,-6-5-2,-2-3 1,-8-6-10,-5 3 1,0 1 0,-15 9-1,-11 7-9,-11 8-34,-2 6-9,-3 5-68,2 3-65,6 0-328</inkml:trace>
  <inkml:trace contextRef="#ctx0" brushRef="#br0" timeOffset="148298.7068">29913 17093 992,'0'0'36,"0"0"-36,0 0 1,107-39 3,-72 37-4,-7 2-55,-8 0-160,-9 0-209</inkml:trace>
  <inkml:trace contextRef="#ctx0" brushRef="#br0" timeOffset="148430.4665">30039 17248 514,'0'0'71,"0"0"46,0 0 40,0 0-111,113 36-46,-71-36-26,1-17-300</inkml:trace>
  <inkml:trace contextRef="#ctx0" brushRef="#br0" timeOffset="148697.0695">30359 16772 443,'0'0'317,"0"0"-298,67 95 76,-31-46-29,-3 3-40,-11 3-12,-11 3-2,-11 3 0,-12-2-8,-24-2-4,-13-12 0,-6-11-16,-3-8-49,6-9-84,8-7-105</inkml:trace>
  <inkml:trace contextRef="#ctx0" brushRef="#br0" timeOffset="150597.7164">31663 16507 644,'0'0'22,"0"0"15,0 0 120,0 0-57,-24 90-75,24-57 23,2-2-6,16-5 25,4 0-20,1-8-17,2-5-11,2-2 13,2-4 4,6-1-10,-4 4-5,-4 4-1,-8 5 2,-10 1-11,-7 6-1,-2 1-6,-5-2 1,-19 2-3,-4-3 3,-5-4-5,-1-3-2,0-8-18,1-2-50,4-7-37,3 0-98,3-7-182</inkml:trace>
  <inkml:trace contextRef="#ctx0" brushRef="#br0" timeOffset="150763.8326">31610 16563 638,'0'0'142,"0"0"-41,117-84-16,-66 60-22,2 5-53,-3 8-10,-4 2-23,-9 8-119,-7 1-317</inkml:trace>
  <inkml:trace contextRef="#ctx0" brushRef="#br0" timeOffset="151633.5649">31356 17376 753,'0'0'24,"0"0"69,0 0 27,0 0-60,0 0 24,0 0-12,-18-29-37,9 0-13,-3-10-12,-4-6-8,-4-5 3,-5-5-5,-7-1-1,0-9-4,-4-7-3,-3-7 3,6-6 1,4 0 3,6 2 0,5 6 1,6 8-1,2 5 1,2 3 0,4 11 3,2 13 23,2 16-14,0 14 0,0 7-12,3 0-3,19 0 2,16 0 1,20 0 0,23-6 1,23-5 0,21-8-1,13-8 1,9-6-1,10-5 0,-5-1 4,-10 1-4,-21 4-4,-36 5 3,-31 5-10,-28 5-8,-18 5 10,-8 4 0,0 2 8,-9 2 1,-5 2 0,4 3 1,3 1-2,2 0-1,5 0-2,0 8 0,0 10-2,0 8 6,3 12-1,5 13 1,-1 15-3,6 14 4,4 16-1,4 12 0,3 6 1,-1 0-3,-3-4 2,-1-5 0,-7-13 0,-2-9 0,-5-11 0,-3-12-1,-1-10-1,-1-9 1,0-9 0,0-5 2,-8-2-2,-21-2 3,-25-3 0,-23-3-1,-26-2 1,-27 1-2,-22-4-21,-11 0-87,-6-2-33,11-6-358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10:11:31.4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3109 1280 275,'0'0'270,"0"0"-101,0 0 3,0 0-66,0 0-14,0 0 1,0 0-30,-44-59-7,40 59-13,1 0 2,0 13-30,-1 27-15,2 22 0,2 16 6,0 0-5,14-8 5,11-18-5,11-14-2,7-11 1,5-13-2,4-14 2,-3 0 0,-7-27 2,-5-12 9,-8-12-8,-12-5 0,-9-11 8,-8-2-9,-9 2 2,-21 7-4,-6 15 3,-5 15-5,-1 12 2,-1 14-8,4 4 1,3 3-33,12 19-58,12 6-76,12 5-27,2 1-305</inkml:trace>
  <inkml:trace contextRef="#ctx0" brushRef="#br0" timeOffset="569.2087">4917 1174 996,'0'0'116,"0"0"-20,0 0-15,0 0-54,43-76-12,-10 63-13,0 9 5,-2 4-7,-2 13-5,-7 20 4,-4 11-4,-8 6 5,-10 7 3,0 0 2,-19-3-5,-8-2 3,-1-12 0,4-9 1,0-11 0,11-8-4,7-8 9,4-4-9,2 0 9,0-2-9,13-12-3,13-4 1,14 1-4,13 3-73,12 4-146,2 0-73</inkml:trace>
  <inkml:trace contextRef="#ctx0" brushRef="#br0" timeOffset="1117.1832">6536 1161 1042,'0'0'89,"0"0"-14,0 0 1,0 0-68,0 0-7,0 0-1,91-55-1,-66 55 0,-4 18-10,-6 8 5,-2 8-1,-10 1-13,-3 6 12,-3 1-2,-16-1 5,-6 0 3,-2-4 4,6-6 3,0-7-1,12-9 8,6-9 16,3-5-11,0-1 6,4 0 5,19 0-15,14-13 3,11-3-16,19-1-11,12-3-137,11 2-103,5 2-579</inkml:trace>
  <inkml:trace contextRef="#ctx0" brushRef="#br0" timeOffset="1619.3047">8234 1182 870,'0'0'112,"0"0"-77,0 0 19,0 0-46,0 0 26,-44 105 17,44-60-18,0 1 8,18-3-27,6-6-7,5-10 8,3-8 4,3-12-11,-1-7-3,2-7-2,-2-23 10,3-12-5,-4-9-4,-6-5 10,-13 0-2,-9 3 11,-5 5 8,-19 8-22,-17 10-1,-11 13-8,-10 14-12,6 7-33,2 27-107,10 6-134</inkml:trace>
  <inkml:trace contextRef="#ctx0" brushRef="#br0" timeOffset="3797.0055">4835 2089 660,'0'0'151,"0"0"-42,0 0 23,0 0-32,0 0-54,0 0-22,0 0-24,-16-18 7,21 32-7,6 4 5,7 7 12,-2 0 14,2 2-7,5 1 0,-1-4-21,5-3 1,-2-4 18,-5-6-21,-4-2-1,-5-6 3,-3-3-2,-3 0 7,1 0-8,3-9 6,9-9-2,5-4-4,10-4 0,9 3-1,9 4 1,7 3 1,6 8-1,5 8-2,6 0 0,2 15-1,-7 9 2,-9 4-2,-13-2 3,-15-4 0,-12-6-1,-8-8 1,-8-3 1,-2-5-1,0 0 0,6-12 12,4-10-4,12-5-6,10 0-2,11 6-8,11 7 3,10 8 2,15 6 2,9 0 0,6 15 2,3 1-1,-2-2 0,2-5 0,-1-8 0,-1-1 4,-7-10-4,-15-13 0,-20-3 4,-21-1-2,-15 0-2,-10 5 7,-7 5-7,-3 7-4,0 6-36,0 4-72,-7 0-243</inkml:trace>
  <inkml:trace contextRef="#ctx0" brushRef="#br0" timeOffset="6615.104">807 436 946,'0'0'114,"0"0"-51,0 0 56,0 0-41,0 0-39,0 0-27,-17-19-2,-5 35-4,-2 4-6,-4 0 0,1-2 3,1-3-1,1-2-2,7-3 0,3-5 0,5 0 0,7-4 0,3-1 0,0 0 0,0 0-2,0 0 1,0 0-5,0 0 6,3-3-1,-3-1 1,0 0 0,5 1-1,-3-1 0,-2 1 1,0 0 0,0 3 3,0 0 3,0 0-6,0 0 0,0 0 0,0 0 3,0 0 1,0 0-4,0 0 2,2-1 7,1 1-8,0 0 12,3 0-2,6 0-11,15 8 0,17 15 0,13 9 9,7 9 1,9 5-6,-1-2 1,1 0-8,-12-2 3,-4-3-8,-12-3-30,-14-3-53,-13-5-102,-17-6-230</inkml:trace>
  <inkml:trace contextRef="#ctx0" brushRef="#br0" timeOffset="6850.2426">993 465 901,'0'0'131,"0"0"-43,0 0 13,0 0-71,0 0-23,-40 105 5,31-33 19,-9 7-12,-4 1 7,-1-1-22,-2-10 1,9-6-5,5-13-49,11-10-50,0-14-141,9-11-281</inkml:trace>
  <inkml:trace contextRef="#ctx0" brushRef="#br0" timeOffset="7199.4105">1523 609 969,'0'0'36,"-31"83"75,23-27-7,5 0-45,3-5-29,0-9-2,16-12-11,4-9-8,2-7-1,-1-8-3,3-6-5,0-6 4,3-19 3,-5-11 9,-4-5-12,-3-4 0,-12-4 1,-3 0-1,0 5 2,-18 9-3,-3 13-2,-9 15-2,0 7-4,-4 11-3,7 17-8,5 5-47,13 1-53,7 0-149,2-9-323</inkml:trace>
  <inkml:trace contextRef="#ctx0" brushRef="#br0" timeOffset="7441.2073">1972 498 1042,'0'0'180,"0"0"-122,0 0 9,0 0-56,-21 76-6,21-12 0,0 5 5,0-3 2,0-8-10,7-10-4,1-8-20,1-14-41,0-8-153,0-11-30,-3-7-295</inkml:trace>
  <inkml:trace contextRef="#ctx0" brushRef="#br0" timeOffset="7814.8081">1951 480 734,'0'0'109,"7"-102"-11,10 62-8,10 11 26,-2 13-48,2 14-32,3 2-16,-6 15-6,0 20-8,-8 9-5,-13 5 1,-3 2-2,-9-7-11,-15-6-19,0-9-9,2-9-4,5-8 16,0-10-10,3-2 24,1 0 13,5 0 2,4 0 11,4 0 46,0 0-43,0 16-15,22 5-1,6 3 10,11-1-2,6-3-6,3-6 0,5-9 1,-3-5-1,-1 0 1,-10-9 4,-11-8-7,-9-2-41,-11 1-35,-8 6-34,0 7-204,-15 5-219</inkml:trace>
  <inkml:trace contextRef="#ctx0" brushRef="#br0" timeOffset="8148.1087">701 1541 1064,'0'0'43,"0"0"-37,0 0 121,0 0-76,122-51-41,-4 0 4,21-5 10,13-5-9,3 5-6,-12 3 15,-11 5-12,-22 13-8,-26 8-4,-28 13-13,-27 9-29,-26 5-20,-3 1-59,-29 19 39,-17 8 15,-12 4-18,-8 5-100,-7 1-128</inkml:trace>
  <inkml:trace contextRef="#ctx0" brushRef="#br0" timeOffset="8385.0219">787 1775 740,'0'0'80,"0"0"-74,0 0 93,0 0 9,108-42-37,-5-5 0,29-8-16,12-5-11,5-4-6,-3 2-13,-4 4-12,-14 10-2,-19 11-10,-25 13-1,-34 7-4,-27 9-37,-16 5-55,-7 3-101,0 0-124</inkml:trace>
  <inkml:trace contextRef="#ctx0" brushRef="#br0" timeOffset="11729.0463">5062 3206 419,'0'0'128,"0"0"21,0 0 2,0 0-40,0 0-23,0 0 15,0 0-26,-30-56-23,27 56-33,-3 16-8,-3 14-12,-1 11-1,4 4 5,6-3-4,0-2 7,3-9-8,16-6 3,9-8 0,2-8-3,3-8 4,1-1 0,-1-10 1,-3-11 3,-3-7-5,-8-5 0,-7-2 7,-10-3-3,-2 0-3,-14 0-4,-13 1-1,-3 7 1,2 10 0,3 7-15,4 10-1,3 3-25,8 7-30,8 17-92,2 4-6,9 3-232</inkml:trace>
  <inkml:trace contextRef="#ctx0" brushRef="#br0" timeOffset="12511.2828">5766 3189 680,'0'0'203,"0"0"-122,0 0 51,0 0-42,0 0-67,0 0 6,-51 63-7,51-27-11,0 0 4,6 0-4,12-5 2,6-6-5,3-7-3,4-6 5,2-9-8,3-3 1,4-8 1,-6-16-2,-4-4 5,-6-9-3,-6 1-3,-7-1 15,-10-1-12,-1 3 0,-6 1 16,-18 6-11,-3 7-4,2 7-5,1 9-2,3 5 1,3 0-39,3 20-27,9 4-24,6 1-106,0 1-234</inkml:trace>
  <inkml:trace contextRef="#ctx0" brushRef="#br0" timeOffset="12858.9113">6546 3100 313,'0'0'506,"0"0"-415,0 0 55,0 0 19,0 0-73,0 0-45,-9-33-23,8 53-13,1 9-8,0 7 6,0 4-4,0-1-3,0-4 0,3-1-2,7-4-36,4-6-38,2-3-126,2-7-149</inkml:trace>
  <inkml:trace contextRef="#ctx0" brushRef="#br0" timeOffset="13194.9023">6955 3141 873,'0'0'67,"0"0"-47,0 0 30,0 0 15,0 79-17,0-44-15,0-4-9,12-4-10,7-7-3,5-8-8,4-7 15,1-5-11,1-3 4,-3-19 2,-2-7-9,2-5-1,-8-3 3,-7-2 1,-10-2 19,-2 3-11,-9 4-3,-17 7-9,-5 11-3,-3 11-3,-9 5-43,-4 13-93,1 12-245</inkml:trace>
  <inkml:trace contextRef="#ctx0" brushRef="#br0" timeOffset="13717.4301">5335 4156 927,'0'0'53,"0"0"12,0 0-9,0 0-31,-42 103 13,42-57 2,0-1-25,15-8 5,12-9-12,6-11-2,7-10 7,6-7-4,3-10 1,1-22-6,-4-10 1,-13-7-1,-13 0 2,-17 1 13,-3 3 13,-25 5 10,-14 8-24,-8 10-12,2 10-2,5 12-8,8 3-2,14 23-53,5 8-10,13 8-53,0-2-54,16-1-217</inkml:trace>
  <inkml:trace contextRef="#ctx0" brushRef="#br0" timeOffset="14068.8963">6163 4113 208,'0'0'797,"0"0"-763,0 0 47,0 0-21,-36 82-34,36-44-2,3-3-12,19-4 12,2-8-9,3-7-7,3-9 6,3-7-8,1-4-1,-4-22 2,-6-7-7,0-6 8,-11-2-7,-9-1 0,-4-2 2,-4 2-3,-18 3 0,-5 10-1,-3 12-16,2 14-3,1 3-38,2 17-41,3 11-23,3 8-66,7-1-217</inkml:trace>
  <inkml:trace contextRef="#ctx0" brushRef="#br0" timeOffset="14362.6418">6794 4009 994,'0'0'43,"0"0"37,0 0 53,0 0-88,0 0-45,0 0 1,-10 73 0,10-29-1,0 3 0,0-4 0,0-2-30,0-3-91,6-7-99,10-5-420</inkml:trace>
  <inkml:trace contextRef="#ctx0" brushRef="#br0" timeOffset="14678.4958">7101 4170 736,'0'0'117,"0"0"-48,-4 82 22,8-46-51,13-2-14,3-8-25,6-8 10,2-10 1,3-8 6,2 0 36,-3-15-33,1-12 9,-8-7 4,-4-3-13,-8-2-15,-8-2 19,-3 0-22,-6 3 10,-19 6-13,-8 9-2,-8 14-9,-6 9-61,-4 7-120,-7 19-313</inkml:trace>
  <inkml:trace contextRef="#ctx0" brushRef="#br0" timeOffset="15263.0233">4131 4632 731,'0'0'152,"0"0"-90,0 0 18,0 0-21,0 0-6,0 0 16,6-2-38,13-18 10,3-11 0,5-7-27,-4-3 1,-4 0 4,-2 1-4,-7 5 14,-1 10-17,-6 8-8,0 8 2,-3 9-6,0 0-4,9 30-29,3 15 19,7 15 8,4 7-16,2 1-81,2-1-111,6 1-331</inkml:trace>
  <inkml:trace contextRef="#ctx0" brushRef="#br0" timeOffset="15759.3233">4159 5286 946,'0'0'18,"0"0"16,0 0 50,0 0-60,0 0-19,0 0 3,136 3 5,-30-3 6,46 0 4,39 0 28,46-6 4,36 2-48,21 2-2,3-1 6,-3 2-4,-24-3 22,-15-2-19,-25-4-9,-27-1-1,-26-3 0,-40 1 0,-40 3-4,-40 3 2,-34 3 2,-22 3 0,-1-1 4,-18 2-1,-10 0-3,-5 0-12,8 0-33,4 0-95,10 0-103,2 4-519</inkml:trace>
  <inkml:trace contextRef="#ctx0" brushRef="#br0" timeOffset="17181.8921">5752 6004 673,'0'0'186,"0"0"-72,0 0 29,0 0-89,0 0-40,0 0 11,-62 116-1,62-68 8,0-7-15,15-12-11,13-5 0,-1-11-2,7-10-3,1-3 10,1-19-8,-1-12 1,-5-9-4,-7-7-3,-10-4-11,-12 0 13,-1 0 1,-19 5 0,-9 8 0,-4 9-8,1 17 5,4 12-22,6 5-34,5 31-63,10 7 13,6 6-104,6-3-252</inkml:trace>
  <inkml:trace contextRef="#ctx0" brushRef="#br0" timeOffset="17513.4832">6370 6050 1071,'0'0'38,"0"0"34,0 0-12,-28 92-24,28-56-16,4-7-10,17-4 5,3-6-9,0-9-3,3-9 5,0-1-6,1-12 5,-4-17-3,-3-4-1,-6-7-6,-8-2 3,-5-5-1,-2-1 1,-3 3-3,-14 8-5,-4 15 5,-4 13-17,3 9 0,-1 12-5,4 19-43,5 6-53,10 2-37,4-3-252</inkml:trace>
  <inkml:trace contextRef="#ctx0" brushRef="#br0" timeOffset="17866.0261">6907 5966 865,'0'0'127,"0"0"-109,0 0 52,-28 91 0,28-53-37,3-6-7,18-6-5,4-7-4,2-9-9,7-7-1,-2-3 6,-1-9-9,-3-14-2,-7-6 1,-3-3-3,-9-5 7,-5-2-4,-4-1 0,-4 2 7,-14 4-5,-6 8-5,-2 11 0,0 12-15,2 3-25,6 8-63,3 16-36,5 4-74,7-1-245</inkml:trace>
  <inkml:trace contextRef="#ctx0" brushRef="#br0" timeOffset="18217.1349">7388 5901 805,'0'0'111,"0"0"-89,0 0 12,0 0 20,-2 92-11,17-61-9,6-8 0,4-5-10,7-10 2,-1-8 3,3 0-12,-1-16 9,-3-9 0,-5-7-7,-8-5 5,-2 1-12,-12-1-3,-3 1 8,0 4-5,-23 4-8,-8 6-4,-5 9-4,-3 11-39,-5 2-46,-1 11-117,-7 16-269</inkml:trace>
  <inkml:trace contextRef="#ctx0" brushRef="#br0" timeOffset="18744.4161">5617 6772 901,'0'0'18,"0"0"-10,0 0 42,0 0 25,0 0-24,0 0-20,146 10 25,-24-15-7,32-12-5,37-4 8,24 0-28,19 1 8,3 2-2,-7 2-15,-18 2-6,-29-1-9,-29 1 1,-35 2-2,-31 4 2,-34 1-2,-24 2-2,-18 4-6,-12 1 1,0 0-4,-13 0 12,-9 0 7,-6 0-7,4 0-7,5 1-38,10-1-33,6 0-89,3 0-101</inkml:trace>
  <inkml:trace contextRef="#ctx0" brushRef="#br0" timeOffset="19755.7095">8604 3470 767,'0'0'291,"0"0"-198,0 0 11,0 0-42,0 0-50,0 0-12,0 0 4,-20 114 1,20-56 7,0-2-3,0-4-2,0-8 1,0-13 5,0-11-3,0-10-8,0-9 0,0-1-2,2-17 5,4-18 8,-2-14-12,-1-9-1,-1-4-2,-2 1-2,0 6 2,0 14 2,0 13 1,0 14-1,0 9 0,0 5 0,0 22-29,0 18 24,0 19 5,4 5-3,0 4-2,-1-4-51,0-8-75,-3-7-154,0-9-598</inkml:trace>
  <inkml:trace contextRef="#ctx0" brushRef="#br0" timeOffset="20587.0333">8201 4223 710,'0'0'179,"0"0"-102,0 0 90,0 0-88,0 0-57,-3-90 1,3 42-15,0-6 0,3-5 11,0-6-4,-3-7-1,0-8 2,0-4-13,0 2 14,-12 8-10,0 9-5,-3 11 10,3 13-3,0 13 5,6 13 8,2 6-16,2 8 3,2 1-9,0 0-4,0 0 2,12 0-7,17 0 9,12 3 0,15-1 0,18-2 0,17 0 0,15-4 0,12-8 1,3-1 0,-2 0-1,-4-1 0,-12 1-2,-17 0 2,-25 4 1,-23 0 1,-23 4-4,-11 2 7,-4 2-5,0-1 1,-7 2 9,2-1 0,-1 1-10,0 0 0,-4 0-1,1 11-4,-2 11 2,0 11 3,3 9-1,5 13 1,3 8-3,0 8 3,2 8-4,8 2 3,5-1-23,-1-5-5,2-7 8,-1-6 3,4-7 11,-3-7-16,-8-10 4,-8-7 5,0-9 8,-13-5 1,-20-2 3,-14-1-3,-14-3 4,-19 0 1,-16-3 3,-18-2-3,-15-2 5,-7-4-3,2 0-1,13 0-2,15 0-30,20 0-124,22 2-54,20-2-466</inkml:trace>
  <inkml:trace contextRef="#ctx0" brushRef="#br0" timeOffset="22269.2754">3162 8582 746,'0'0'218,"0"0"-169,0 0 26,0 0 28,0 0-43,0 0-34,-46-41-26,42 82 2,1 17 0,3 10-1,0-4 0,9-10 4,16-12-4,2-10 0,0-14-1,-2-14 1,1-4 5,-1-24-5,3-23 2,-5-13 2,-7-8-4,-4-4-1,-12 3 2,0 4-1,-18 7 5,-10 12-6,0 15-2,-4 18-12,-2 13-5,1 21-37,3 24-11,9 15-52,8 6-41,13 0-244</inkml:trace>
  <inkml:trace contextRef="#ctx0" brushRef="#br0" timeOffset="22679.1849">4665 8511 1202,'0'0'13,"0"0"-2,0 0 59,0 0-57,0 0-13,0 0 0,-23 122 1,23-70 0,2-4 4,13-9 6,7-9-8,4-8-3,0-11 0,3-11 0,2 0 9,2-18-6,1-14 2,-4-8-1,-5-10-3,-11-2 5,-8-2-6,-6 2 0,-9 4-3,-22 7 1,-7 13-10,-5 12 2,0 16-11,4 2-28,6 26-89,9 12-48,10 4-246</inkml:trace>
  <inkml:trace contextRef="#ctx0" brushRef="#br0" timeOffset="23121.0136">5843 8585 993,'0'0'46,"0"0"4,0 0 11,0 0-49,0 0-3,-1 110 15,7-66 11,9-4-14,6-5 5,3-9-7,2-9-11,3-8 7,5-9-12,2-3 5,3-21 2,-2-11-8,-1-8 3,-9-6-5,-8-3 2,-11-5 3,-8 4-5,-11 2 0,-17 7 10,-10 10-10,-3 12-2,-1 15 0,6 7-24,2 12-22,7 21-66,6 8-101,9 4-305</inkml:trace>
  <inkml:trace contextRef="#ctx0" brushRef="#br0" timeOffset="23543.0862">6916 8458 907,'0'0'42,"0"0"-35,0 0 14,0 0 22,-18 110-1,18-61 5,2-1-3,14-5-6,5-9 4,3-11-16,7-7-6,2-12 5,0-4-16,1-14 0,-2-17-1,-2-11-7,-5-7 4,-6-4-4,-13-2 0,-6-1 5,-12 3 5,-18 9 13,-8 9-14,-4 17-9,-7 16-2,-11 7-47,-12 26-86,-11 13-316</inkml:trace>
  <inkml:trace contextRef="#ctx0" brushRef="#br0" timeOffset="25094.7871">2736 9518 558,'0'0'151,"0"0"-98,0 0 112,0 0-40,0 0-39,0 0-50,-27-75-26,27 27-6,0-7 6,0-10 3,0-7 5,6-6-3,3-8-11,1-11 5,-2-9-9,-7-5 3,-1-2-3,0 2 4,0 9-1,-7 14-3,-1 16-1,1 17 0,1 17 2,6 10-2,0 7-2,0 6 3,0 5-4,13 5 3,7 2-6,8 3 5,8 0-6,13 0 7,11 0-2,13 6 3,18-4 1,15 0-1,12-2-2,16 0 2,5-6 0,18-8-2,3-1 2,9 1 0,12-2 5,5 1-4,11-1-1,6-1 1,-2 2 0,2 2 2,6 0-3,3 0 1,7 2-1,-1 1 0,-8-1 0,-9 3 0,-13 1 6,-14 1 10,-3 1-6,-8-1-9,-6 2 8,-5-2-9,-6 0 0,-16 0 3,-12-1 0,-17 0 0,-14-1-2,-15-2 0,-16 2-1,-14-3 1,-12 2-1,-8 2 2,-10 0-1,-6 2 1,-6 4 1,0 0 0,0-2 17,0 1-14,-7 1-5,-1 1 4,1 0-4,-1 0 3,-2 8-4,4 15-3,-2 12 1,-2 15 2,-5 12 0,-2 18 7,-3 15-6,-1 14 0,1 10 4,-2 8-5,9 2 1,4-1-1,6-2-1,3-12 0,0-10 1,0-9 0,0-12 0,0-11 1,0-8-3,-14-11 2,-5-6 0,-8-8 2,0-6-2,-4-6 0,-5-5-1,-4-3 1,-11-6 2,-9-5-2,-11-5 0,-17-3 5,-21 0-5,-30 0-3,-29 0 2,-39 0-9,-28 0-4,-20 0-3,-23 0-12,-14 7 22,-12 2 7,-10 4 0,-2 4 2,4 5 0,15-1 15,17 1-4,26 1-5,36-5 7,42-1-3,45-4-6,40-5 11,39-2-15,25-4 7,21-2-9,6 0-4,0 0-16,19-4-34,14-12-24,6-10-149,10-4-327</inkml:trace>
  <inkml:trace contextRef="#ctx0" brushRef="#br0" timeOffset="26081.0652">4871 11684 1027,'0'0'26,"0"0"-25,-42 110 40,42-64-7,0 1 0,20-8-19,5-8 6,11-11-15,5-12 4,1-8 5,-1-16-8,-3-18 8,-8-10-7,-9-7 7,-8-2 17,-10-5-8,-3 0-7,-14 5-13,-18 3-1,-5 13 5,-5 16-8,-1 15 0,4 6-16,-1 32-17,7 12-12,6 11-12,19-1-11,8-1 7,11-10-42,25-9-273</inkml:trace>
  <inkml:trace contextRef="#ctx0" brushRef="#br0" timeOffset="26309.7953">5587 11398 1250,'0'0'6,"0"0"33,0 0 31,0 0-43,0 0-27,-42 122 0,27-26 3,2 4-3,-2 3 0,-6-4 2,7-6-2,-2-7-11,7-12-37,9-15-66,0-16-73,21-17-59</inkml:trace>
  <inkml:trace contextRef="#ctx0" brushRef="#br0" timeOffset="26519.0803">5809 11828 1017,'0'0'73,"0"0"-23,-7 84-18,-4-9 32,2 10-31,-2 7-10,0-5-12,5-3-9,0-8 0,6-12-4,0-7-38,1-13-100,18-15-29,1-15 73,-2-14-632</inkml:trace>
  <inkml:trace contextRef="#ctx0" brushRef="#br0" timeOffset="26750.9654">5815 11969 599,'0'-79'123,"6"8"26,18 10-39,7 14-13,7 15-11,1 22-36,-5 10-6,-1 27-18,-11 25-17,-7 15 7,-14 12 7,-1 0-3,-22-6-18,-8-9 0,-4-13-2,1-16-5,8-14-18,4-11-38,12-10-71,4-1-40,5-25-484</inkml:trace>
  <inkml:trace contextRef="#ctx0" brushRef="#br0" timeOffset="26942.192">6406 11826 1230,'0'0'64,"0"0"-64,0 0 10,0 0-10,112-49-9,-88 45-109,-2 2-158,-10 2-281</inkml:trace>
  <inkml:trace contextRef="#ctx0" brushRef="#br0" timeOffset="27078.3211">6473 11989 970,'0'0'77,"0"0"-54,0 0 78,0 0-74,0 0-27,110-10-14,-42 0-228,12 1-120</inkml:trace>
  <inkml:trace contextRef="#ctx0" brushRef="#br0" timeOffset="27330.4602">7422 11497 1083,'0'0'97,"0"0"-35,0 0 67,0 0-66,0 0-50,0 89-12,0 3-1,0 11 1,3 9-1,3 2-73,-1 0-232</inkml:trace>
  <inkml:trace contextRef="#ctx0" brushRef="#br0" timeOffset="29285.2433">11802 477 594,'0'0'215,"0"0"-147,0 0 7,0 0-6,0 0-33,0 0-9,0 0 0,-1 19-17,1-7 3,0 4-1,0 4-2,3 6 9,6 5-11,-5 10-3,1 4 9,-2 9-7,0 2 11,0 2-7,1 4-10,5 1 5,0 5-6,-1 3 1,1-1-1,-8 4 0,-1 5 0,0 7 2,0 7-2,0 3 9,0 0-3,0-1-1,4-1 2,4-1-5,2 1 4,2-1-1,-1 1-2,-4 2 9,1 8-5,-1 4 1,-3 3 4,-2 4-10,1 0 1,0 1-3,0 1 1,3 0 1,-1-3-2,2 6 0,-4 7 3,-2 1-2,1 8 3,-2 2 4,0 2-3,0 0 6,0 1-10,-2 4 0,-4 3 2,-4 2-1,1 4-2,-3-2 2,-3-2-1,0-1 11,-1 1-10,-1 4 2,-2-1 6,3 3-10,2 2 2,1-7-1,-1-1 1,4-1 1,0-2 2,1 3-5,-2-1 5,6-1 0,-3 0-2,0-4-1,1-1 0,-1-7-2,-2 2 0,5-1 0,-1-1 1,0 1-1,2-4 0,1-6 1,0-2 0,2-4-1,1-3 1,-2-1-1,2 1 3,-1-2-1,-2 1-2,1-4 0,-1-6 3,0-1 0,0-1-1,0-5-2,1-2 0,1 0 1,-1 0-2,-2 4 3,3 0-2,-4-2 0,2 0 0,0-2 0,-1-1 4,-2-1 1,1-2-7,-2-1 2,5 1 0,-1 0 6,0 5-6,2 3 0,-2-1 1,-2-1 0,2-2 0,-1-4 1,0-2 2,-1-2-1,1-4-3,-1-4 3,-1-3 3,4-5-1,-1-3 0,0-5-4,2-5 0,-2-2 3,2-9-4,1-7 0,0-11 2,0-9-2,0-8 0,0-6-1,1-6 2,2-3-3,-2 0 2,1-9-9,2-15 4,1-13-20,7-12-37,4-10-56,-2-9-183,1-10-554</inkml:trace>
  <inkml:trace contextRef="#ctx0" brushRef="#br0" timeOffset="31859.0143">13267 1249 1009,'0'0'80,"0"0"50,0 0-33,0 0-48,0 0-49,0 0 7,-13 76-5,15-16-1,3 8 3,0 1-2,-1 0 3,-1-7-10,2-8 4,-1-12-60,7-10-75,-2-15-194</inkml:trace>
  <inkml:trace contextRef="#ctx0" brushRef="#br0" timeOffset="32396.9717">13620 1337 943,'0'0'72,"0"0"56,0 0-44,-5-73-42,23 50-33,3 2-4,7 4 12,-1 8-17,0 4 2,-2 5-1,0 6 5,-5 18-10,-4 7 8,-8 3-4,-7 2 6,-1 0-4,-6-1-2,-10-4 0,-2-4 5,2-6-6,7-8 1,3-8 0,6-5 4,0 0-4,0-3-4,4-12-5,15-3-15,3 1 9,3 4-16,2 9 21,-2 4 9,2 4-9,-1 22 4,-3 7 6,-5 7-9,-9 1 7,-9-4 2,0-2 0,-15-3 30,-10-5-25,-5-1 6,-2-8-4,1-7-7,6-6-2,3-5-27,8 0-101,6-18-100,8-5-418</inkml:trace>
  <inkml:trace contextRef="#ctx0" brushRef="#br0" timeOffset="33178.3989">15741 906 911,'0'0'97,"0"0"6,0 0 42,0 0-76,0 0-36,0 0-22,0 38-9,-1 18 38,1 15-12,0 5-2,0 6 1,14-6-19,4-5 9,9-9-17,2-13 0,2-8 6,5-11-6,-3-17 0,-1-10 4,-2-3-2,-4-19 8,-6-11-10,-8-4 2,-10 1 5,-2 3-6,-12 8 2,-20 8-3,-11 13-4,-5 1-14,-2 18-25,6 11-67,10 3-156,12-2-565</inkml:trace>
  <inkml:trace contextRef="#ctx0" brushRef="#br0" timeOffset="39928.4353">17646 1019 413,'0'0'573,"0"0"-475,0 0 43,0 0-54,0 0-35,0 0-33,0 0-18,-1 7-1,10 32 1,2 12 15,0 4-7,-3-2-8,-1-1 4,-1-6-5,-2-4-4,1-2 1,1-6-59,5-5-26,5-9-105,4-10-105</inkml:trace>
  <inkml:trace contextRef="#ctx0" brushRef="#br0" timeOffset="40263.459">18082 1196 763,'0'0'165,"0"0"-153,0 0 81,-5 87 30,5-47-85,0 0-21,11-7 4,10-4-15,4-8 9,6-9-11,2-12-1,2 0 7,0-12-9,-3-9 8,-7-6-8,-7-1 7,-8-5 5,-10-3-12,0-4 3,-6 0 15,-17 1-18,-7 7 1,-2 8-2,1 8-14,-2 8-6,3 8-34,2 0-89,6 8-76,5 9-238</inkml:trace>
  <inkml:trace contextRef="#ctx0" brushRef="#br0" timeOffset="40841.0244">19534 1184 590,'0'0'203,"0"0"-81,0 0-16,0 0 30,0 0-59,0 0-16,-41-17-20,41 17-18,0 0-2,8 0-21,14 0 0,9 0 7,8 0-5,6-10 0,-6-2 4,-3-2-6,-8 2 8,-7 2-8,-9 2 0,-8 3 11,-4 3-9,0 2 20,0 0-2,0 8-14,-1 20-6,-8 16-2,-2 9 2,3 8 0,3 4 0,5 3-13,0 6-46,0 1-52,0-3-96,0-4-264</inkml:trace>
  <inkml:trace contextRef="#ctx0" brushRef="#br0" timeOffset="47279.2944">14039 2143 256,'0'0'0,"0"0"-11,0 0 10,0 0 1,0 0-3,89-4-16,-69 14 17,4 3 2,1 1-85,0-1-50</inkml:trace>
  <inkml:trace contextRef="#ctx0" brushRef="#br0" timeOffset="48498.9543">13935 2067 485,'0'0'110,"0"0"25,0 0-3,0 0-48,0 0-16,0 0-10,-5-15-13,5 15 1,0 0-13,0 0-16,0 8-11,5 16 1,3 8-3,1 7 6,-3 3-10,-4 3 5,-1 0-5,-1 0-18,0-5-112,-4-5-105,-10-7-367</inkml:trace>
  <inkml:trace contextRef="#ctx0" brushRef="#br0" timeOffset="48648.594">13819 2407 506,'0'0'82,"0"0"-32,0 0 31,100 35-59,-55-32-22,3-3-44,-5-3-239</inkml:trace>
  <inkml:trace contextRef="#ctx0" brushRef="#br0" timeOffset="48761.169">14181 2273 145,'0'0'780,"0"0"-680,0 0-41,0 0-24,0 0-35,0 0-3,-83 109-104,77-60-389</inkml:trace>
  <inkml:trace contextRef="#ctx0" brushRef="#br0" timeOffset="49354.9074">16378 3388 879,'0'0'39,"0"0"13,0 0 63,0-85-96,24 70-19,7 3-2,2 7 0,-2 5 2,-6 0-6,-9 14 6,-12 14-13,-4 9-4,-15 5 12,-15 2 5,-7 0 5,6-8-4,7-5 0,6-7 11,11-7 6,7-7 1,0-6-7,16-4-2,14 0 3,11-13-13,6-9-10,-1-3-123,-3-2-289</inkml:trace>
  <inkml:trace contextRef="#ctx0" brushRef="#br0" timeOffset="49647.2071">16688 3113 635,'0'0'125,"0"0"-110,0 0 14,0 0 26,0 0-26,0 0-4,38 79-13,-16-76 0,2-3 9,-3-3-16,-3-16 13,-6-4 7,-6 1 10,-6 1-5,0 3-10,-6 2-5,-15 6-15,-8 9-13,-2 1-105,-3 4-162</inkml:trace>
  <inkml:trace contextRef="#ctx0" brushRef="#br0" timeOffset="50262.6898">15454 3368 732,'0'0'161,"0"0"-44,0 0-14,0 0-56,0 0-35,0 0-12,19-40-1,4 36 0,4 3 2,0 1 0,-5 0-1,-10 15-14,-10 9-1,-2 6-14,-8 4 21,-14-1 7,-3-1 1,2-7-1,4-2 1,7-6 0,3-7 2,8-5-2,1-5 0,0 0 1,1 0-1,17-4 4,4-10-4,8-2 0,3-1-14,1-3-147,-1 0-248</inkml:trace>
  <inkml:trace contextRef="#ctx0" brushRef="#br0" timeOffset="50787.1785">15622 3008 450,'0'0'368,"0"0"-243,0 0 11,0 0-35,0 0-67,0 0-34,6 13-2,2 23 2,2 10 2,-1 4-2,-1-1-180,-5-5-406</inkml:trace>
  <inkml:trace contextRef="#ctx0" brushRef="#br0" timeOffset="51320.0382">14488 3321 757,'0'0'76,"0"0"15,0 0-54,0 0-37,0 0-1,0 0 0,49-42-2,-33 42 3,-7 10 0,-4 15-3,-5 9 3,0 9 3,-11 0-1,-5-3 8,5-7-3,5-7 14,6-7 4,0-8-7,0-6 5,16-5-11,9 0-2,6-13 5,7-10-15,-1-6-30,1-3-143,-2-6-276</inkml:trace>
  <inkml:trace contextRef="#ctx0" brushRef="#br0" timeOffset="51611.3399">14737 2962 721,'0'0'25,"0"0"14,0 0 33,0 0-37,94-73-14,-76 73 13,-5 2-21,-10 22-2,-3 7-3,0 6 21,-7 0 16,-4-4-1,2-6-5,6-7-7,3-7-11,3-7 3,21-6-18,13 0 1,10-5-7,7-8-11,-2 3-185,-9 0-340</inkml:trace>
  <inkml:trace contextRef="#ctx0" brushRef="#br0" timeOffset="52232.4395">13649 3347 580,'0'0'160,"0"0"-21,0 0-56,0 0-50,0 0-30,0 0 0,36-53 5,-18 48-4,-4 5 8,-1 0-3,-6 11-5,-4 12 3,-3 8-1,0 6-4,0-1 7,-10-2-7,1-7-1,0-5 5,5-7 4,4-5 5,0-6-9,0-4 7,6 0 6,16-2-14,8-12 3,7-4-8,2-5-47,-1 0-126,-3-5-414</inkml:trace>
  <inkml:trace contextRef="#ctx0" brushRef="#br0" timeOffset="52720.9895">13822 2925 762,'0'0'64,"0"0"13,0 0-12,0 0-23,0 0-14,88-54-2,-71 54-2,-4 11 8,-5 11-6,-8 3-5,0 5-12,-11-1 1,-11-2-10,0-5 1,6-7-2,5-5-17,8-5-27,3-3-16,0-2 18,0 0 26,3-3 2,13-7 15,4 0-1,3 3 1,3 5 0,-1 2 0,2 0 0,-6 8 4,-2 9 22,-8 1 1,-11 2-10,0 1-1,-18 0 5,-17 0-11,-5 1-3,0-5-7,4-9-107,12-8-233</inkml:trace>
  <inkml:trace contextRef="#ctx0" brushRef="#br0" timeOffset="56891.1052">13854 4329 740,'0'0'124,"0"0"-22,0 0 11,0 0-49,0 0-15,0 0 11,0 0-21,-5-33-14,5 33 1,0 6-13,0 20-9,0 14 5,3 13-1,2 6 19,-1 0-17,1-4-5,-2-7 4,1-5-5,-1-8-4,-3-6 0,1-3 4,-1-8-3,0-6-1,2-7 0,-1-5-1,1 0-7,1 0-24,6-12-44,3-9-92,3-5-150</inkml:trace>
  <inkml:trace contextRef="#ctx0" brushRef="#br0" timeOffset="59028.4641">14786 4308 353,'0'0'150,"0"0"-29,0 0 16,0 0-35,0 0-35,0 0-8,2-19 16,-2 16-9,0 1-2,0-1-17,0 0-9,0 2-12,0-1-1,0 2-12,0 0-2,0 0-2,0 0-2,0 10-7,0 16 0,0 11 0,0 7 5,0 6-3,0 1-1,0-1 4,3-1-5,3-7 3,-2-7-3,-1-5 0,-2-6 4,-1-6-4,0-5 1,2-8 0,-2-2-1,0-3-1,1 0-8,-1-4-34,0-12-23,0-2-134,2-3-193</inkml:trace>
  <inkml:trace contextRef="#ctx0" brushRef="#br0" timeOffset="60311.1204">16648 4275 448,'0'0'113,"0"0"4,0 0 25,0 0-41,0 0-54,0 0-8,0 0 23,-9-52-10,9 48 5,0 0-27,0 2-1,0 2 4,0 0-8,0 0-25,0 20 0,3 11 0,3 11 2,-2 8 14,1 2-4,-2 0 3,2-1-8,-2-5-5,0-4 7,0-11-9,1-8 0,-3-8-2,1-7 4,-2-5-6,0-3 4,0 0-22,1-9-64,1-9-178,-2-2-615</inkml:trace>
  <inkml:trace contextRef="#ctx0" brushRef="#br0" timeOffset="63085.6144">15692 4428 562,'0'0'178,"0"0"-49,0 0-19,0 0-21,0 0-20,0 0-4,-18-55-21,15 55-19,-2 2-19,-2 20-6,0 12 9,4 6-5,3 3 7,0-4-1,10-6-9,14-8 4,7-9-4,5-11-1,6-5 4,-2-8-1,-3-20-3,-2-12 8,-7-5-8,-9-6 6,-8 0-5,-11 1 0,0 3 4,-23 8-3,-11 9-4,-6 16 2,-7 14-2,-5 13-4,2 25-44,8 13-66,14 3-74,14 2-436</inkml:trace>
  <inkml:trace contextRef="#ctx0" brushRef="#br0" timeOffset="67594.4772">14941 5599 859,'0'0'108,"0"0"-3,0 0 5,0 0-84,0 0-15,0 0-5,-3 87 38,6-38-3,0 0-22,-1 2-6,3-4-4,-5-1-1,0-8 0,0-8-6,0-6-1,0-8 1,0-5-2,0-3 3,0-7-3,0-1-8,0 0-5,0 0-5,0 0-5,0-7-23,4-10-70,9-2-15,6-4-27,10 4-180</inkml:trace>
  <inkml:trace contextRef="#ctx0" brushRef="#br0" timeOffset="68215.4001">15896 5544 371,'0'0'167,"0"0"-13,0 0 28,0 0-75,0 0-29,0 0 15,2-21-31,-1 19-6,-1 2-13,0 0-22,2 7-7,2 22-13,2 12 10,-2 7 27,1 2-24,0 0 1,-1-4-13,2-2-1,0-8-1,-3-3 4,0-7-4,0-7 0,-3-8-2,0-5-8,0-5-19,1-1-28,-1 0-13,2-14-103,-1-4-102</inkml:trace>
  <inkml:trace contextRef="#ctx0" brushRef="#br0" timeOffset="70691.1057">16763 5693 631,'0'0'172,"0"0"-65,0 0 7,0 0-8,0 0-48,0 0-43,0 0 10,5 59 15,-5-22-10,0 5-2,0-3-7,4-4-7,17-9 9,7-10-15,10-10 1,5-6 1,-1-1-3,-3-22-6,-8-4 4,-6-5-5,-9-3 7,-10-4-6,-6 0 4,-1-5 16,-24 1-11,-8 0-6,-3 8-4,-3 13-3,1 13 0,0 9-34,1 18-52,-2 19-108,-4 6-264</inkml:trace>
  <inkml:trace contextRef="#ctx0" brushRef="#br0" timeOffset="71449.2185">13855 5778 703,'0'0'84,"0"0"18,0 0 4,0 0 11,0 0-34,0 0-45,-52 3-28,43 41 13,4 13 10,5 7 0,0-2-15,17-8-6,13-14 2,7-14-13,11-13 3,7-13-1,2 0-2,-6-25 10,-7-14-9,-11-9-1,-6-7 8,-15-1-8,-11 1-1,-1 4 7,-23 3-6,-12 6 2,-10 9-3,-5 17-6,-5 14-2,1 2-30,6 21-7,12 9-25,14 4-58,14 1-39,8 2-308</inkml:trace>
  <inkml:trace contextRef="#ctx0" brushRef="#br0" timeOffset="73122.0191">14088 6929 764,'0'0'137,"0"0"-61,0 0 81,0 0-54,0 0-39,0 0-28,-13-12-4,11 12-7,2 7-23,-3 27-2,3 22 1,0 16 1,-3 6 15,0-4-2,-3-8-6,0-5-3,0-5 1,-1-7-6,1-8 1,0-9 2,3-9-3,3-7-1,0-8 0,0-3 0,0-4-3,0 0-5,0-1-31,0 0-33,7-10-45,7-5-125,3-2-297</inkml:trace>
  <inkml:trace contextRef="#ctx0" brushRef="#br0" timeOffset="77501.8204">16211 6957 803,'0'0'112,"0"0"-25,0 0 69,0 0-57,0 0-40,0 0-27,0 0-3,-6 22-19,12 27 23,6 12-3,-5 4-18,1-4 0,1-8-7,-2-6-4,-1-9 2,0-6-3,-4-7 0,-1-7-1,-1-7-12,0-5-40,0-6-105,0 0-199</inkml:trace>
  <inkml:trace contextRef="#ctx0" brushRef="#br0" timeOffset="78094.1827">15192 7149 269,'0'0'331,"0"0"-151,0 0-45,0 0-49,0 0-45,0 0 5,-28 90 12,28-45 5,0 2-28,13-5-5,4-8-4,3-6-12,4-10 0,4-10-3,2-8-3,2 0 9,0-25-11,0-10 1,-5-10-2,-5-7-5,-5-6 1,-13-7 1,-4 3 5,-9 4-5,-19 12-1,-8 17 1,-7 18 0,-4 11-2,1 17-17,6 16-17,13 13-17,13 3-69,14-2-160</inkml:trace>
  <inkml:trace contextRef="#ctx0" brushRef="#br0" timeOffset="78752.5184">17146 7236 750,'0'0'134,"0"0"-16,0 0 38,0 0-92,0 0-42,0 0 7,-19 100 17,16-53-24,3-3 12,0-5-10,18-11-1,8-9-10,12-14-6,8-5 10,8-11-9,0-22-3,-8-9 1,-4-10-6,-15-2 0,-12-7 4,-15-1-2,-21 0 1,-26 6 2,-17 15-5,-4 20 0,7 21 0,14 4-5,17 32-28,16 10-75,14 8-125,0 1-345</inkml:trace>
  <inkml:trace contextRef="#ctx0" brushRef="#br0" timeOffset="83779.3584">15208 8378 694,'0'0'187,"0"0"-129,0 0 64,0 0-30,0 0-55,0 0-23,0 0-8,-14 18 9,5 14 8,1 14 12,2 7-7,2 8-13,2 1 6,2-7-9,0-10-5,12-10 4,10-11-8,6-8-2,8-12 11,5-4-8,-2-3 0,-5-16-1,-4-6 2,-6-3 1,-7-1-4,-6-5-1,-8-3 1,-3-4 3,-1-4 0,-23-3-5,-6 3 0,-3 4 0,0 7-1,0 12-9,5 9-3,1 9-11,6 4-20,6 1-34,8 19-97,7 6-40,0 3-280</inkml:trace>
  <inkml:trace contextRef="#ctx0" brushRef="#br0" timeOffset="85113.6461">15293 8504 899,'0'0'64,"0"0"68,0 0 5,0 0-67,0 0-31,0 0-20,-14-7-13,14 57 5,3 13 33,4 10-20,0 0-4,-2-5-4,-2-7-8,-2-7 5,1-10-7,-1-12-5,1-12 4,-1-10-5,1-9 0,-2-1 3,0-14 3,0-14-6,0-12 0,-5-6-11,-2-8 11,-1-5-5,-3-6 0,3 3 2,0 10 0,4 12 1,1 19 0,3 17 1,0 4-3,0 25-2,0 16 6,0 14 4,0 6-4,-1 0 3,-1-5 3,2-6-5,0-8 6,0-10-6,0-8 2,0-10-2,0-7-1,0-7 1,3 0-3,3-18 4,-2-13 0,4-10-2,-3-8-7,-1-6 1,-4-8 0,0 2 4,0 3-2,0 11 4,2 17-2,-1 18 2,-1 12-1,0 14-1,0 25 0,0 18 2,0 9 2,0 3 3,0-1-1,0-7 0,0-9-2,0-9 5,4-8-7,1-13 0,-2-8 0,0-11 2,0-3-2,-2-7 1,1-18 0,1-12-1,-2-8 0,-1-9-7,0-4 4,0-4 3,0 0-7,0 8 6,0 15-8,0 17 8,0 16 0,0 6-1,0 28-4,2 17 6,1 9 5,-1 4-5,2-1 1,0-4 7,1-8-6,-1-6 1,-1-9 0,0-12-1,0-6 0,-3-11-2,0-1 1,2-11 4,-1-19-5,-1-11-8,0-10 0,0-7-1,0-6 8,0-4-1,-3 3-4,-1 9 6,1 17 0,0 18-5,1 17 4,1 6 2,-1 28-2,1 19 2,1 8 1,0 5 5,0-4-3,6-4 0,1-10 1,2-9-3,-3-10 4,-2-10-6,0-7 0,-1-8 2,-3-1 0,0-23-4,0-12 2,0-9-12,0-9 7,0-6-7,-5-8 7,-3 2-4,1 6-2,4 17 6,2 19 5,1 18-2,0 6-5,0 33 5,0 14 2,0 13 8,0 1 1,0-3 2,0-6-9,0-9-1,0-6-2,4-9-53,8-5-98,0-9-200</inkml:trace>
  <inkml:trace contextRef="#ctx0" brushRef="#br0" timeOffset="85983.2189">16463 8685 756,'0'0'103,"0"0"-5,0 0 34,0 0-18,0 0-56,0 0-29,-39-17-21,39 71 8,0 12 19,0 4-7,0 1 4,4-4-1,1-11-18,-2-9-1,0-12 2,2-14-13,-2-11 8,-2-7-8,1-3-1,-2-16 9,0-18-5,0-14-4,0-8 0,0-8-3,-2-2 0,-7-3 2,-2 4 1,1 11 0,4 16-6,3 20 6,3 18-3,0 14-4,0 30 5,-1 14 2,1 7 0,-2-2-1,2-7 4,0-7-3,0-10 0,0-14 1,0-10-3,3-10 4,0-5-4,0-15 1,0-17-4,0-11-6,-1-11-4,-2-8 4,0-8 11,0-5-1,0 7 2,0 16-2,0 21-1,0 23 2,0 9 0,0 32 2,0 17-2,5 12 0,2 1 1,0 0-1,5-5-12,4-8-59,4-4-142,2-10-383</inkml:trace>
  <inkml:trace contextRef="#ctx0" brushRef="#br0" timeOffset="86643.2197">17285 8581 920,'0'0'98,"0"0"21,0 0-54,0 0-47,0 102 23,6-43-5,1-2-16,0-3 10,-1-7-17,-2-11 8,-1-8 1,0-12-12,-3-7-3,0-9-3,0-5 1,0-19 10,0-12-12,0-11-3,-7-6 2,-4-7 2,-4-3-6,-1-1 2,-4 6 0,5 16 9,5 18-8,4 19 4,5 13-1,1 34-1,0 20-3,0 14 0,0 2 1,6-5-2,1-6 1,-1-7-31,-2-6-111,-4-10-395</inkml:trace>
  <inkml:trace contextRef="#ctx0" brushRef="#br0" timeOffset="87394.8641">13942 8650 788,'0'0'81,"0"0"16,0 0 7,0 0-4,0 0-35,0 0-34,-20-27-12,14 71-8,2 17 0,4 6 15,0 1-12,9-9 6,13-12-6,5-13-6,4-13-4,4-14 2,-1-7-5,-1-16 13,-5-19-10,-7-9 4,-7-8-1,-10-6-2,-4-3-1,0-3 10,-17 0-10,-8 5 6,-2 14-9,1 18-1,-3 20 0,1 7-1,3 29-21,5 18-67,7 10-110,8 2-362</inkml:trace>
  <inkml:trace contextRef="#ctx0" brushRef="#br0" timeOffset="91881.1744">19863 2998 978,'0'0'147,"0"0"-34,0 0-41,0 0-59,0 0 2,-4 103 50,4-56-56,0 1 12,0-2-10,0 1-7,0-5-2,-2-5-2,1-7-6,1-8-38,0-6-79,0-12-133,7-4-259</inkml:trace>
  <inkml:trace contextRef="#ctx0" brushRef="#br0" timeOffset="92301.0426">20074 3046 360,'0'0'614,"0"0"-545,0 0 18,0 0-5,89-75-58,-61 75-17,-2 0 15,-2 14-16,-6 9-6,-8 3 8,-7 4-3,-3 0 11,-1 0-12,-14-4-4,-5-4 8,5-6-6,2-6-2,8-6 0,4-3-5,1-1 2,0 0-19,0 0-9,14-1 3,3-1-11,6 2 37,-2 0-4,2 9 2,-3 10 4,-2 7-7,-6 4 5,-8 0-3,-4 0 10,-6 0 3,-22-4 17,-10 0-10,-5-6 4,3-5-14,2-6-4,12-9-2,8 0-1,9-13-122,9-14-186</inkml:trace>
  <inkml:trace contextRef="#ctx0" brushRef="#br0" timeOffset="92660.3588">20554 2919 937,'0'0'58,"0"0"44,0 0 36,0 0-90,0 0-48,0 0 5,52-86-5,-22 63 0,-2-2 3,-2 2-2,-4 1-1,-5 1 1,-3 2 2,-5 4 5,-3 4 1,-3 5-4,-3 5 25,0 1-16,0 3-12,0 19-2,0 13 0,0 12 2,0 4-2,4-1-6,2-1-4,5-4-74,3-6-91,4-8-107</inkml:trace>
  <inkml:trace contextRef="#ctx0" brushRef="#br0" timeOffset="92997.4456">21184 2685 935,'0'0'84,"0"0"-45,0 0 67,0 84-75,0-38 3,3 2-4,6-4-6,4-6-11,7-8-11,3-8 16,4-11-18,1-6 4,-4-5-8,-3 0-5,-1-13 1,-7-3 0,-4-1 8,-8 2 4,-1 2-2,-1 6 11,-23 7-10,-10 2-3,-11 21-6,-4 11-14,1 7-135,6 4-418</inkml:trace>
  <inkml:trace contextRef="#ctx0" brushRef="#br0" timeOffset="94669.0771">21275 2848 559,'0'0'191,"0"0"-3,0 0-75,0 0 36,0 0-74,0 0-13,9-60 3,-9 60-32,0 0-20,0 12-13,0 30-22,-5 20 22,2 24 10,3 13-6,0 0 20,9-5-20,16-12-2,8-15 2,8-16-3,3-16 1,1-12-2,-2-17 1,-5-6 3,-6-13-4,-6-17 0,-8-5 1,-5-4 3,-10 1-4,-3 4 0,-9 5-8,-21 13 8,-11 10-3,-6 6-6,-5 15 7,10 18-55,9 7-55,11 0-114,9 0-243</inkml:trace>
  <inkml:trace contextRef="#ctx0" brushRef="#br0" timeOffset="95345.3483">20661 4385 850,'0'0'66,"0"0"16,0 0 70,0 0-21,0 0-84,0 0-37,-20-7-10,20 56 0,0 10 25,3 1-10,0 0-13,2-4 3,3-2-5,6-5 0,3-5-17,8-10-73,7-10-175,2-13-436</inkml:trace>
  <inkml:trace contextRef="#ctx0" brushRef="#br0" timeOffset="95582.2833">21281 4394 167,'0'0'897,"0"0"-800,0 0 11,0 0-72,0 0-27,0 0 6,34 110 18,-29-55-22,-2 2-6,2-3-3,0 4-4,5-1-70,11-7-147,10-8-359</inkml:trace>
  <inkml:trace contextRef="#ctx0" brushRef="#br0" timeOffset="96007.0594">22074 4548 860,'0'0'51,"0"0"54,0 0 13,0 0-84,0 0-30,0 0 12,0 118 18,0-64-12,0-6-9,8-7 20,14-9-23,6-12-1,8-11 10,5-9-13,2-5 8,-3-22-13,-4-11 0,-9-5 10,-11-5-11,-7-2 0,-9 4 4,-3-4-1,-24 8 0,-7 4-3,-6 12-1,1 18-3,2 8-14,2 10-10,4 18-22,6 6-53,10 0-59,12-2-172</inkml:trace>
  <inkml:trace contextRef="#ctx0" brushRef="#br0" timeOffset="96239.5781">22897 4319 1176,'0'0'43,"0"0"51,0 0-18,0 0-55,0 0-21,-3 89 1,3-34 3,0 6-4,0-2-8,0 4-82,0 1-73,-13-3-289</inkml:trace>
  <inkml:trace contextRef="#ctx0" brushRef="#br0" timeOffset="96795.002">20533 5805 927,'0'0'98,"0"0"-18,0 0 8,0 0-71,0 0 3,-55 89-6,55-44-7,21-6 7,8-6-13,12-12-1,7-11 9,2-10-6,-1-1 2,-7-27-3,-9-9-1,-9-7 12,-12-3-13,-10 1 1,-2 3 12,-18 6-10,-14 3 8,-8 9-7,0 13-4,-1 12 3,5 0-3,10 25-17,6 9-17,13 8-43,7 1-73,11-3-135,26-1-370</inkml:trace>
  <inkml:trace contextRef="#ctx0" brushRef="#br0" timeOffset="97040.386">21609 5643 1122,'0'0'23,"0"0"48,0 0 51,0 0-97,0 0-24,0 0-1,-18 124 2,18-65 2,0 2-4,0-5-10,6-1-66,6-10-160,1-11-239</inkml:trace>
  <inkml:trace contextRef="#ctx0" brushRef="#br0" timeOffset="97325.6038">22430 5617 845,'0'0'88,"0"0"23,0 0 31,0 0-94,0 0-30,0 0-18,10 58 7,-10 3 9,0 5-16,-3 2 3,0-2-3,3-11-120,0-8-114,12-13-635</inkml:trace>
  <inkml:trace contextRef="#ctx0" brushRef="#br0" timeOffset="97842.745">23017 5678 968,'0'0'97,"0"0"-51,0 0 59,-28 72-57,25-20-24,3 6 0,0-1-20,13-7 20,13-11-20,5-13 3,6-12 12,2-14-17,2 0 9,0-26 1,-5-14 1,-3-11 5,-8-6-14,-10 1 1,-12-1 21,-3 1-21,-12 7 5,-19 6-10,-13 14-3,-11 17 0,-9 12-53,-7 8-100,-15 18-151</inkml:trace>
  <inkml:trace contextRef="#ctx0" brushRef="#br0" timeOffset="98329.1823">20166 6691 980,'0'0'28,"0"0"-28,0 0 0,0 0 22,0 0-14,103 2 10,-10 0 6,32 0-9,33-2 11,34 0 15,34 0-3,26 0-2,29 0-21,11 0-7,5-4 4,-2-3-9,-20-1 27,-22 1 9,-32-1 1,-36 2-21,-36-1-19,-38 0-7,-37 2-11,-35 2-50,-30 0-19,-15 0-50,-40 1 16,-26-3-79,-24-3-392</inkml:trace>
  <inkml:trace contextRef="#ctx0" brushRef="#br0" timeOffset="98922.5316">19684 5988 824,'0'0'151,"0"0"-29,0 0-7,0 0-53,0 0-24,0 0-17,-25 5 12,25-8-12,12-16-4,4-7 10,8-7-27,3-5 0,-3 0 0,-3 1 5,0 8-1,-5 6-4,-3 9 0,-2 11-3,4 3 3,1 29-18,5 18 17,3 18 1,-2 6-3,-1-2-30,5-7-147,8-11-540</inkml:trace>
  <inkml:trace contextRef="#ctx0" brushRef="#br0" timeOffset="101350.9962">23447 7205 1072,'0'0'122,"0"0"-31,0 0 16,0 0-90,0 0-16,-24 111 28,24-40-13,0 1 0,0-2-3,0-3-5,0-11 10,3-6-17,-3-10 0,0-8 3,0-10-4,0-9 0,0-8-3,0-5 2,0 0-2,0-12-23,0-15-80,-7-7-124,-2-4-417</inkml:trace>
  <inkml:trace contextRef="#ctx0" brushRef="#br0" timeOffset="102433.8936">22646 7370 842,'0'0'129,"0"0"-26,0 0 39,0 0-59,0 0-46,0 0-34,-6 25-2,4 22 45,2 7-20,0-2-2,0-4-5,0-8-8,0-7 10,0-6-21,0-12 2,3-8-1,-1-7 0,1 0-1,4-18 8,-2-18-8,1-14 0,-5-9 0,-1-10 0,0-2-4,0 2 4,-6 15 0,1 20 0,1 21 2,1 13-8,0 22 0,-1 25 6,-1 16-6,1 7 6,2-2 0,2-8 0,0-10 2,0-11-6,5-8-38,5-13-50,0-14-177,-3-4-327</inkml:trace>
  <inkml:trace contextRef="#ctx0" brushRef="#br0" timeOffset="103506.9899">21563 7268 732,'0'0'133,"0"0"-31,0 0-9,0 0-34,0 0-20,-69 84 13,58-23-11,7 0 9,4 0-16,4-10-3,19-10-2,7-13-24,6-9 10,5-12-15,0-7 4,-2-7 6,-3-21-8,-6-11 0,-7-9 3,-7-5-4,-13-6 8,-3 0-9,-10 3 1,-24 8 5,-10 13-6,-5 15-7,-3 16-4,-2 4-45,9 17-14,8 8-72,13 0-125,8-3-315</inkml:trace>
  <inkml:trace contextRef="#ctx0" brushRef="#br0" timeOffset="104570.0181">21012 7391 929,'0'0'39,"0"0"10,0 0 91,0 0-61,0 0-64,0 0 5,-64 112 14,62-45 17,2 1-5,0-3-25,0-10-11,5-13 7,5-8-12,-1-14-4,-1-10 0,1-10 2,1-3 5,2-27 0,0-11-8,-5-11 4,-2-8-4,-5-7 0,0-4-3,0 0 3,-6 10 0,-4 18 0,2 20-1,4 23-3,-1 10 3,-1 35-8,1 18 4,0 15 10,3-3 3,2-6-8,0-11-3,12-10 1,5-12-64,3-14-157,1-12-652</inkml:trace>
  <inkml:trace contextRef="#ctx0" brushRef="#br0" timeOffset="108384.9334">19716 8743 558,'0'0'169,"0"0"-88,0 0 36,0 0-64,0 0 4,0 0-3,0 0-3,0 0 12,-8 15-14,8-13-5,0-2-11,0 0-10,0 0 11,0 0-5,3-9-15,15-12-1,6-10-8,6-4-1,0 0-4,-3 2 1,-10 5 2,-3 7-2,-7 8-1,-3 7 1,-4 6-1,3 3-7,4 20 1,2 9 6,4 5 1,0 1-1,7-1-3,-1-3-61,7-5-60,2-5-206</inkml:trace>
  <inkml:trace contextRef="#ctx0" brushRef="#br0" timeOffset="109444.6534">21240 8521 548,'0'0'184,"0"0"-20,0 0-39,0 0-20,0 0-23,0 0-15,-1-42-30,1 60-26,0 19-7,0 14 17,-2 8 16,-2 3-3,0-3-9,-1-2-20,0-8-3,4-6-1,1-10-1,0-8 0,0-10-18,0-8-61,4-7-37,16 0-161,8-20-271</inkml:trace>
  <inkml:trace contextRef="#ctx0" brushRef="#br0" timeOffset="109838.5327">21822 8633 805,'0'0'89,"0"0"-3,0 0 66,0 0-76,0 0-69,0 0 7,-13 76 15,13-36-12,0-1 1,0-3-8,14-7-4,3-5 1,4-8-6,3-6 1,4-10 4,-1 0-5,5-8-1,-6-12 2,-2-5 0,-3-4 1,-7-4-2,-4-4-1,-7-3 0,-3-3 1,0-1 1,-13 3-2,-10 8 1,-7 9-2,-4 12-1,-3 11-5,-4 1-22,7 11-32,7 13-90,11 6-26,11 2-267</inkml:trace>
  <inkml:trace contextRef="#ctx0" brushRef="#br0" timeOffset="110209.8077">22662 8496 812,'0'0'80,"0"0"-13,0 0 62,0 0 3,0 0-72,0 0-43,15-14-14,-15 59 7,0 10-2,0 3 1,0-2-7,0-3 0,0-7 1,0-5-3,0-3-17,0-4-78,3-9-47,7-6-129</inkml:trace>
  <inkml:trace contextRef="#ctx0" brushRef="#br0" timeOffset="110605.3973">23259 8520 920,'0'0'57,"0"0"-18,0 0-2,0 0 55,-9 106-29,1-58-34,7-4 2,1-6-4,0-6-10,12-9-2,6-8-11,4-8-3,5-7 7,5 0-7,3-15 2,2-8 1,-4-4-2,-4-3-2,-7-5 2,-3-3 0,-8-1 3,-6 1 2,-5 4 3,-2 6 7,-22 8-10,-9 7-5,-8 9-2,-7 4-19,-6 8-45,-7 19-132,-5 5-203</inkml:trace>
  <inkml:trace contextRef="#ctx0" brushRef="#br0" timeOffset="111228.1279">20205 9760 936,'0'0'41,"0"0"-39,0 0 1,0 0 2,0 0 65,0 0-24,5 0-36,54 2 8,28-2 31,36 0-21,36 0-6,35-5-6,35-3 0,20-1 3,21 7-6,6 2-8,3 0 5,-4 0-7,-15 0 7,-13 0 9,-23-5 10,-24-3-9,-26-5-6,-38 0-6,-33-2-5,-34 2 2,-33 3-2,-23 5 12,-11 2 9,-2 1-8,-2 2-12,-10 0-1,0 0-3,3 0 0,6 0-4,3 0-62,0 0-111,0-7-193</inkml:trace>
  <inkml:trace contextRef="#ctx0" brushRef="#br0" timeOffset="112340.2574">23532 10300 553,'0'0'297,"0"0"-196,0 0 34,0 0 7,0 0-64,0 0-34,-6-64 23,6 64-35,0 10-19,0 25-8,0 21 7,0 15 9,0 8-8,0-1-3,0-14-3,1-6-3,4-11-4,1-13 0,3-10-14,-3-12-13,-3-9-26,-2-3-85,-1-10-111,0-11-365</inkml:trace>
  <inkml:trace contextRef="#ctx0" brushRef="#br0" timeOffset="113250.9717">22859 10462 288,'0'0'144,"0"0"-15,0 0 37,0 0-25,0 0-57,0 0-8,-16-64 15,11 64-26,-5 0-27,-2 24-15,-4 17-5,0 14 13,2 7 3,5 2-16,7-4 1,2-7-13,0-10 1,19-11-6,7-13 0,10-15 1,1-4 1,3-19-2,-4-14 8,-6-6-9,-6-4 4,-8-4 3,-5-5-6,-8-2 1,-3-4-1,-5 0 0,-17 3 4,-6 9-5,-4 13-4,-1 15 3,4 13-19,0 5-17,5 12-39,8 14-119,7 4-91</inkml:trace>
  <inkml:trace contextRef="#ctx0" brushRef="#br0" timeOffset="114798.4615">22015 10561 224,'0'0'83,"0"0"10,0 0 18,0 0-26,4-82 4,-4 63 24,0 5-8,0 3-22,0 5 11,0 3-3,0 3-26,0 0-10,-4 23-47,-8 17-3,0 10 17,3 10 0,7-4 10,2-1-14,0-7-16,15-9 5,6-7-7,6-14 0,4-10 4,5-8-2,0-5 6,-2-22-8,-1-10 1,-6-6 2,-5-8-3,-8-6 0,-10-3 2,-4-5 4,-4 2-10,-17 9 4,-6 15 0,-6 18-8,-7 20 1,-5 1-31,-5 28-19,2 10-33,5 4-137,5-2-248</inkml:trace>
  <inkml:trace contextRef="#ctx0" brushRef="#br0" timeOffset="116138.8447">21324 10535 704,'0'0'178,"0"0"-85,0 0 38,0 0-26,0 0-46,0 0-13,0 0-26,-18-17-7,9 58 6,0 8 2,9 2 4,0 1-22,9-5-3,12-8 6,7-9-6,5-11 2,3-11-2,2-8 4,0 0-2,-1-20-2,-2-10 0,-6-5 2,-6-6 1,-10-2-3,-8-4 0,-5-4 3,-11-1 6,-23 3-9,-12 8 1,-5 13-2,-4 15 1,1 13-4,8 11-21,10 23-59,11 6-65,14 0-181</inkml:trace>
  <inkml:trace contextRef="#ctx0" brushRef="#br0" timeOffset="119665.2573">21525 11753 937,'0'0'93,"0"0"-50,0 0 27,0 0-45,-43 72 2,37-17 17,6 2-21,0-1 4,9-10-1,12-9-19,6-12 8,7-9-15,5-13 0,0-3 17,-4-13-15,0-16 3,-8-11 6,-2-7-6,-8-5 13,-4-1 0,-10-1-10,-3 2 0,-8 4-5,-17 2-3,-6 8 0,-5 12-9,-1 13 6,1 13-30,0 9-12,5 19 13,5 5-40,13 3-84,11-3-13,2-1-220</inkml:trace>
  <inkml:trace contextRef="#ctx0" brushRef="#br0" timeOffset="119989.2479">22643 11721 938,'0'0'80,"0"0"44,0 0-8,0 0-70,0 0-13,0 0-18,-3-23-13,-3 64 11,3 8-9,1 2 3,2 0-1,0-2-6,0-3 0,3-7 0,6-5-38,6-7-40,2-8-151,5-8-332</inkml:trace>
  <inkml:trace contextRef="#ctx0" brushRef="#br0" timeOffset="120289.0494">23341 11579 1042,'0'0'109,"0"0"-33,0 0 2,0 0-62,0 0 3,-18 113-11,18-58 10,0 3-10,0-2-8,2-2-3,5-6 1,-3-7-47,4-7-69,1-10-160,3-7-646</inkml:trace>
  <inkml:trace contextRef="#ctx0" brushRef="#br0" timeOffset="120642.2006">23826 11603 702,'0'0'134,"0"0"-13,0 0-18,0 0-26,0 0-32,0 0-27,0 22 28,0 15-8,0 7-11,0 3-7,0 1 3,0-3 6,0-5-12,4-8-15,5-10 2,0-7-4,2-7-7,-4-4-42,-4-4-58,-3 0-139,0 0-546</inkml:trace>
  <inkml:trace contextRef="#ctx0" brushRef="#br0" timeOffset="121420.4064">19699 11990 771,'0'0'135,"0"0"-22,0 0-11,0 0-46,0 0 6,0 0-35,-7-37-13,35 6-13,5-4 3,2-6-1,-3-3-3,-6-1 0,-6-1 6,-2 0-4,-9 10-2,-4 10 9,-4 12 4,-1 14 13,2 6-17,5 28-3,6 18-8,8 11 2,6 8-3,9 3 0,6-1-53,7 1-106,5-6-365</inkml:trace>
  <inkml:trace contextRef="#ctx0" brushRef="#br0" timeOffset="122043.8573">20418 12906 845,'0'0'48,"0"0"9,0 0-13,0 0-24,0 0 26,0 0-7,94 22-11,-30-16-5,14-3-18,17 0 3,28-3-8,33 0 0,35-2 54,36-5-33,30 3-18,16-2 10,10 1-3,-4-7 8,-17-1-2,-22-3 6,-29-4-5,-21-1-17,-27-1 1,-29 1 34,-36 1-32,-32 0 2,-30 5-5,-21 4 3,-15 2 6,0 4-2,-14-1 13,-10 1-7,-6 2-8,2 0-10,3 3-2,6 0-83,5 0-70,2 0-155</inkml:trace>
  <inkml:trace contextRef="#ctx0" brushRef="#br0" timeOffset="124381.0994">12720 4541 874,'0'0'56,"0"0"19,0 0 62,0 0-40,0 0-74,0 0-10,-27 110 7,27-44-9,0 3 0,0-1-10,0-9 1,13-8-2,2-13-63,6-15-132,0-15-270</inkml:trace>
  <inkml:trace contextRef="#ctx0" brushRef="#br0" timeOffset="124770.1925">12911 4534 737,'0'0'56,"0"0"-11,0 0 47,88-26-53,-69 32-10,-8 15 13,-7 4-17,-4 5 36,0-2-18,-15 0-28,-3-2-5,3-5-10,4-5 3,3-9-3,5-3 0,3-4-5,0 0-2,8 0-8,14 0 8,6-6-9,5 5 1,1 1-4,-2 4 0,-4 17 19,-9 5-5,-7 3-4,-9 1 9,-3 0 0,-12-2 60,-18-3-10,-5-2-27,-7-5 2,5-4-21,7-5-3,8-8-1,11-1-112,8 0-256</inkml:trace>
  <inkml:trace contextRef="#ctx0" brushRef="#br0" timeOffset="125439.3975">12678 5833 207,'0'0'654,"0"0"-551,0 0 26,0 0-9,0 0-66,0 0-3,0 0-29,-13-35-7,10 72-13,-2 18-1,2 14 43,2 1-32,1-2 10,0-9-9,6-6-5,11-11-6,5-8-1,4-12 1,6-9 4,-2-12-6,-4-1 2,-3-5-3,-7-15 1,-6-1-6,-7-3 2,-3 3-3,-3 2 6,-19 7-8,-6 5-6,-5 7-19,5 0-34,4 12-88,6 9-120</inkml:trace>
  <inkml:trace contextRef="#ctx0" brushRef="#br0" timeOffset="126017.4595">12377 7377 881,'0'0'92,"0"0"32,0 0 21,0 0-84,0 0-23,0 0 1,-30-6-20,31 19-6,10 20-13,8 14 6,-5 9 15,-1 3-12,-4-2-5,-1-4-4,-1-5-7,-1-8 4,1-10-97,2-7-87,3-14-135</inkml:trace>
  <inkml:trace contextRef="#ctx0" brushRef="#br0" timeOffset="126317.1251">12675 7562 567,'0'0'224,"0"0"-112,26 86-6,-3-68-35,4-5-9,0-7-29,4-6-10,-2 0-12,-1-19-5,-7-8 10,-2-1-10,-5-4 30,-10-2-13,-4 2-2,0-1 8,-18 5-10,-8 7 8,-7 10-27,-2 11-5,-2 4-1,4 26-59,3 12-109,5 7-162</inkml:trace>
  <inkml:trace contextRef="#ctx0" brushRef="#br0" timeOffset="126824.5798">12544 8612 848,'0'0'114,"0"0"-5,0 0 45,0 0-74,0 0-37,0 0-5,0 0-22,-42-19-15,63 19-1,10 0 17,8 0-17,9-3 0,0-8 4,-5-4 1,-5-2-3,-11 3-1,-10 4-1,-10 5 9,-5 5-6,-2 6 2,0 24 1,0 15 0,-8 12 8,-1 9-12,-2-1-2,3-2 0,5 0-126,0-10-142,0-5-742</inkml:trace>
  <inkml:trace contextRef="#ctx0" brushRef="#br0" timeOffset="128379.9728">24509 4293 929,'0'0'60,"0"0"18,0 0 68,0 0-64,0 0-34,0 0-35,-12-9-11,11 43-3,-2 9 2,0 5 10,1-1 1,-1-3-10,3-6-1,0-6-1,0-8-29,0-5-24,8-8-93,10-7-79,0-4-304</inkml:trace>
  <inkml:trace contextRef="#ctx0" brushRef="#br0" timeOffset="128932.7722">24711 4301 579,'0'0'100,"0"0"13,0 0 2,0 0-50,71-85-9,-38 69-10,1 4-11,-1 6 10,-2 6-21,-5 0 4,-8 14-20,-5 13-7,-8 7 0,-5 2 8,0 2-5,-20-5 3,-1-3-5,-1-6-4,3-8-3,7-7-2,4-4-6,7-5-20,1 0-1,0-5 21,10-9-28,11-4 16,7 1-8,4 1 16,-1 6-2,-1 6-8,-5 4 17,-2 3 7,-6 18-1,-4 9 4,-7 5 7,-6 2 14,0-2 27,-2-1-2,-15-1 16,-3-4-14,-9 1-25,0-1-15,-4 4-8,0-1-155,5 5-514</inkml:trace>
  <inkml:trace contextRef="#ctx0" brushRef="#br0" timeOffset="129468.213">24793 5418 768,'0'0'165,"0"0"-56,0 0 18,0 0-109,0 0-2,-8 99 36,7-46-21,1 0 5,0-2-6,3-6-9,10-4 8,6-6-18,2-5-7,0-8 1,5-6-1,-3-9 1,0-7-3,-5 0 0,-2-18 10,-4-6-12,-7-2 2,-5-1-1,0 4 0,-17 4-2,-11 9 0,-7 10-2,-3 0-11,1 14-58,5 13-11,8 5-184,8 7-416</inkml:trace>
  <inkml:trace contextRef="#ctx0" brushRef="#br0" timeOffset="131720.5246">24915 8404 622,'0'0'182,"0"0"-62,0 0 4,0 0 20,0 0-73,0 0-39,0 0-27,-24 35 5,23 18 10,-1 3-6,1-1-7,1-5-2,0-7-5,0-6-1,0-9-10,3-8-46,14-10-92,7-7-35,2-3-163,-1-9-103</inkml:trace>
  <inkml:trace contextRef="#ctx0" brushRef="#br0" timeOffset="131991.2024">25103 8610 295,'0'0'155,"0"0"-24,37-73 37,-29 64-48,-7 9-21,-1 3-47,0 22-38,3 7 21,3 2 5,8-2-19,8-5-18,6-9 0,5-6 6,2-10-1,-1-2-8,-1-4 4,-5-16 1,-6-6 0,-5-5 0,-8-4-3,-6 1 16,-3-5 21,0 4-6,-23 5-14,-8 10-16,-8 15-3,-7 5-21,-2 23-45,2 13-99,10 8-166</inkml:trace>
  <inkml:trace contextRef="#ctx0" brushRef="#br0" timeOffset="133209.0766">25212 11637 703,'0'0'157,"0"0"-61,0 0 48,0 0-37,0 0-39,0 0-10,-73-35-10,73 33 0,0 1-33,0 0-15,21-1 11,12 1-11,10-5 1,4-1-1,0-3 0,-4 0 4,-7 2-4,-8 0-2,-9 3 2,-10 3 0,-6 0 0,-3 2-2,0 0 1,0 16 1,-10 14 4,-8 10 3,-1 12 5,2 6-7,0 7-4,3 3-1,3-1 0,3-6-47,6-9-214,2-9-893</inkml:trace>
  <inkml:trace contextRef="#ctx0" brushRef="#br0" timeOffset="136029.3133">23781 13321 810,'0'0'116,"0"0"-46,0 0 7,0 0 30,0 0-51,-30 102 5,29-56-20,1-4-17,0-4 1,18-5-19,7-11 6,6-9-2,7-9-9,2-4 7,2-7 1,-4-17-9,-5-7 3,-9-3 0,-7-2-2,-11-3 6,-6-2-3,0-2 6,-11-2-8,-10 2 2,-1 11-5,-5 7 1,0 12-4,0 12 1,-1 1-61,3 12-54,1 13-187,4 4-557</inkml:trace>
  <inkml:trace contextRef="#ctx0" brushRef="#br0" timeOffset="136584.9841">23271 13415 850,'0'0'120,"0"0"-6,0 0 41,0 0-79,0 0-53,0 0-5,-49 67 6,44-11 9,1 4-1,4 0-14,0-4-13,0-5-4,0-3 2,0-7-6,0-9-14,0-6-88,0-12-148,0-8-327</inkml:trace>
  <inkml:trace contextRef="#ctx0" brushRef="#br0" timeOffset="137110.2638">22373 13439 574,'0'0'314,"0"0"-178,0 0 34,0 0-59,0 0-51,0 0-29,4 29-11,-13 27 12,-1 7-20,2 1-6,5-5-6,0 0 0,3-2-27,0-2-118,0-7-288</inkml:trace>
  <inkml:trace contextRef="#ctx0" brushRef="#br0" timeOffset="137757.1873">21440 13517 184,'0'0'649,"0"0"-530,0 0-23,0 0 13,0 0-85,0 0 1,-45 88 32,38-39-17,7-2-11,0-2 0,7-8-10,16-5 0,5-13-11,8-10 5,3-9 1,0-7-14,-2-20 5,-4-10-4,-5-5-1,-7-6 7,-7-6-5,-9-3-2,-5-5 2,-7 6 2,-17 5-6,-12 11 2,-4 12 0,-5 16 0,-1 12-5,4 10-29,11 27-38,8 12-139,13 10-227</inkml:trace>
  <inkml:trace contextRef="#ctx0" brushRef="#br0" timeOffset="139052.5035">21994 14836 433,'0'0'107,"0"0"-33,0 0 73,0 0-55,0 0-23,0 0-27,-50 0-11,48 0 15,-1 0-5,1 0 23,2 0-19,0 1-10,0-1 4,0 0-24,16 2-10,20-1 0,27-1-4,29 0 8,31-3-2,29-11-7,27-4 6,10-3-3,7 1-3,-8-1 4,-15 1-2,-18 2 1,-29-2-3,-32 3 1,-33 1-2,-28 7 3,-22 2 4,-9 3 30,-2 2 19,0-1-26,0 1-17,-6 0-10,2 2-1,2-1-1,2 1-2,0 0-12,0 0-77,0 0-35,0 7-126,0 5-456</inkml:trace>
  <inkml:trace contextRef="#ctx0" brushRef="#br0" timeOffset="139727.0292">24633 14951 853,'0'0'78,"0"0"-7,0 0 42,0 0-53,0 0-39,0 0 7,-37 117 13,25-52-7,4 6-7,4 3-5,4-4 4,0-6-14,12-13 3,13-9-13,2-11 2,3-13-4,-3-9-1,-6-9 1,0 0 1,-4-20 2,-5-3-3,-6-3 6,-4-1 0,-2 1 18,-2 3-11,-13 6-5,-5 5-5,-3 10-3,-1 2-5,-3 2-23,-3 17-61,2 5-102,-2 2-410</inkml:trace>
  <inkml:trace contextRef="#ctx0" brushRef="#br0" timeOffset="140920.9953">23839 15988 805,'0'0'133,"0"0"-65,0 0 42,0 0-31,0 0-27,0 0 8,-56 11-25,56-13 1,0-13 5,0-9-27,0-5-8,6-6-1,4-9-3,2-8-4,4-8 4,-1-10-6,2-5 4,-2-7-7,-2-4-8,-3-3-4,0 0 0,-2 4 4,-2 6 14,0 3-2,0 7 2,-1 8 1,-1 9 0,0 10-1,-2 9 2,-2 9 3,0 10-1,0 7 0,0 4 8,0 2-11,0 1 0,0 0 0,0 0-4,0 0 1,0 0 2,0 0-4,0 0 5,3 0 0,11 0-4,11 0 2,17 4 4,18-1 3,17-2-1,20 2 1,18 4 10,13 1-9,14 2-2,4 0-4,-3-3 0,-5-3 0,-11-4 0,-14 0 0,-16 0-2,-20-5 7,-17-5-3,-24 1-2,-18 2 4,-11 0-2,-7 1 2,0-3-1,0 2 16,0 1-17,-3 2 4,2 3 0,1-1-4,0 2 1,0 0-3,0 0 0,-3 0-3,-2 3 2,-5 23-1,-5 16 0,-2 20 2,1 14-2,3 12 1,4 9 1,-2 1-2,2 5 2,0-1-2,-1-4 2,0-12-1,0-10-35,3-12 36,1-9-10,6-9 6,0-10-37,0-11 41,12-7-4,-1-5 1,-4-6 3,-4-4-1,-3-2-11,0-1 10,-1 1-10,-21 2 7,-16 2 4,-16 2 1,-22 1 0,-22 2-1,-23 0 4,-20 2-4,-20 1 2,-17 3-1,-2-1 2,1 0-2,15-3-6,22-2-50,21-6-181,26-4-687</inkml:trace>
  <inkml:trace contextRef="#ctx0" brushRef="#br0" timeOffset="142409.8644">22480 15117 1029,'0'0'18,"0"0"-14,-92 13 48,71 12 30,6 7-38,5 7-32,8-2 0,2 0 3,2-7 2,15-9-9,6-8-2,5-10-6,5-3 7,3-9-2,-1-16-3,-2-8 2,-7-2-4,-11-3 0,-10 1 1,-5 2 0,0 5-2,-16 3 1,-9 12-5,-6 9-3,-4 6-17,1 17-13,4 16-10,11 5-24,11 1-30,8 0-63,6-4-227</inkml:trace>
  <inkml:trace contextRef="#ctx0" brushRef="#br0" timeOffset="142643.5397">22829 15111 725,'0'0'320,"0"0"-246,0 0 13,0 0 9,0 0-71,0 0-17,6 40 0,-18 22 2,-1 4-7,-3 0-2,2-2-1,-1-6-1,3-7-14,4-8-51,4-7-96,4-11-42,0-8-302</inkml:trace>
  <inkml:trace contextRef="#ctx0" brushRef="#br0" timeOffset="142848.6542">23034 15337 916,'0'0'103,"-11"82"-8,1-26 2,1 6-51,1 1-37,1-3-6,4-4-2,3-6-2,0-9-24,0-8-103,0-12-70,0-13-324</inkml:trace>
  <inkml:trace contextRef="#ctx0" brushRef="#br0" timeOffset="143072.2197">23128 15182 949,'0'0'11,"0"0"36,98-39 26,-65 39 35,-6 26-49,-9 15-23,-15 10-7,-3 8-16,-30 3-5,-21-4-5,-13-5-3,-3-10-26,4-10-77,8-11-156</inkml:trace>
  <inkml:trace contextRef="#ctx0" brushRef="#br0" timeOffset="145629.4382">8477 5038 762,'0'0'11,"0"0"22,0 0-28,0 0-4,106-89-2,-47 59-63,2-1-114,-5 4 81,-13 9-216</inkml:trace>
  <inkml:trace contextRef="#ctx0" brushRef="#br0" timeOffset="145768.0343">8438 5129 342,'0'0'330,"0"0"-229,0 0 14,0 0-88,115-73-27,-8 22-26,16-7-289</inkml:trace>
  <inkml:trace contextRef="#ctx0" brushRef="#br0" timeOffset="153937.5923">26492 894 669,'0'0'112,"0"0"-80,0 0 15,0 0 10,0 0-32,0 0-25,0 0 10,0 9-10,0 4 12,0 2 18,0 0 14,0 4-1,0-1-11,0 1-5,0 0 3,0 2-15,0 3-9,0 4 12,2 2-13,-1 1 3,-1 2-1,2 0-6,-1-1 14,-1 0-14,2 3 0,-2 5 11,0 1-12,0 3 4,0-1-3,0 1 1,0-3 13,0-3-12,0-3 0,0 2 4,0 0-5,0 2 2,0 3 0,0-2-2,0 0 6,0-1-7,0-2 1,0-3 6,0-2-8,0-1 3,4-3-3,0-1 3,1 0 2,1-1-5,-2-1 0,3 0 6,-2 1-6,-2-1 7,2-1-7,-1 2 5,-1-2 0,2 1-4,-1 2-1,2-3 7,0 1-6,0 0 2,-1 0-3,-1-3 2,-2 2 6,1-1-8,1-2 0,-3 0 4,2-3-2,0 2 0,-1 1-2,-1 1 2,1-2 6,-2 2-8,1-1 6,-1-1 2,0 2-3,0 2-3,0 2-2,0 2 2,0 0 5,0 2-7,0-2 0,0 1 4,0 0-4,0 1 0,0-1-2,0 1 8,0 1-5,0 2-1,0 3 0,0 0 1,0 4 0,0 0-1,0 0 0,0 0 0,0-2 4,0-1-4,0 1 0,0 0 3,0 3-3,0 6 0,0-3 0,0 5 3,0 0 1,0-4-4,0 2 0,0-3 4,0 0-4,0 2 0,0 0-2,0 2 6,0 0 2,0 3-5,0-1 1,0 0 0,0 1-2,0 1 0,-1 1 0,1 0 1,0-1-3,0 1 2,0-1 0,0 4-1,0 4 1,1 1 0,1 2 1,-1-2 3,-1-4-7,0 1 4,0 2-1,0-3 4,0 0-4,0-1-1,0-2-3,0-2 4,0 0 5,0-1-5,0 1 0,0-1 0,0 1 0,0-1-2,0 1 1,0 0 2,0 5 0,0 1-1,0 0 0,0 1-1,0-4 3,0-4-4,-1 1 1,1 0 1,0-1-1,0 1 1,0-3 0,0 1-1,0-1 3,0 0-2,1 0 0,4 0 0,-4 1 2,2-1-2,-3 2 2,0-4-7,2 4 9,1 0-4,0 2 0,1 3-1,-1 0 1,0 2 0,0-1 1,-1-1-1,-2 3 1,0 1-1,0 0 0,0 1-1,0-2-1,0-1 2,1 0 0,2-1 2,-1-1-2,1 3-1,1-1-3,-4 2 8,1 2-4,-1 4 0,0 4 0,0 2 2,0-2-2,0 0-1,0-2-2,5 1 6,-2 0-5,2 0 3,1-1-1,-3 0 0,0-1-1,0 1 1,-3 1 1,0 2-1,0-1 2,0 2-2,2 4 0,0 2 1,1-2 1,1 0-2,1-1 1,-1 2 1,1 0 2,-2-1-4,3 0 0,-3-1 4,1 1 0,-1 1-4,3-4 2,-1 6 0,-1 1-1,3 2-1,-4 3 0,2-2 6,-2-1-3,0 0-3,0 1 4,0 0-2,0 2 6,0-2-8,0 0 0,0 2 4,-2-2-3,2 5-1,-1 2 3,-1 0-2,1 2 4,1-2-5,0-2 1,1-1 2,-2 1-1,1-2-2,1 0 1,-2 0 2,-1 0 0,-1 0-3,0 5 0,0-1 2,0 2-1,0-2-1,0-3 0,0-1 1,0 1 1,0-1-2,0-3 0,-1-1 0,1 0 1,-3-2-2,3 4 1,-3-1 0,3 3 6,0 1-6,0-1 0,0-2-1,0-4 3,0-1-2,0 1 0,0-1 2,4 0-3,-1-2 1,2 0 0,-2 1 4,-2 1-4,-1 0-1,0 4 1,0 2 2,0 1-1,0-1-1,0-5 3,0-1-5,0 0 2,0-1 0,0-1 1,0 0 0,-1-3 2,-7 3-3,1-3 0,1 2-4,0 1 5,1 0-1,2 1 2,0-6-1,0-3 1,3-7-2,0-2 1,0-4 0,0-7-1,0-5 0,0-6 0,0-8 0,0-5 2,0-8-2,3-6 0,-1-4-1,-2-5 3,0-1-2,0-1 0,0 0 0,0 0 11,0 0-11,1 0 0,-1 0 1,0-4-1,2-2-2,-2 1 1,0 2-1,1 0 1,-1 3-22,2 0 14,-2 0-14,0 0-23,0 0-20,0 0-59,0 0-198</inkml:trace>
  <inkml:trace contextRef="#ctx0" brushRef="#br0" timeOffset="159809.6752">28112 1259 811,'0'0'111,"0"0"-35,0 0 57,0 0-5,0 0-57,0 0-39,0 0-22,0 0-10,-18 21 6,18 35-6,0 17 33,0 5-22,0-1 0,0-6-9,0-9-1,0-8 5,0-6-6,-1-9 0,-1-6-4,1-10-3,1-8-40,0-7-66,4-8-137,16-3-216</inkml:trace>
  <inkml:trace contextRef="#ctx0" brushRef="#br0" timeOffset="160462.412">29206 1363 827,'0'0'97,"0"0"-43,0 0 39,0 0-1,0 0-64,0 0-15,106-65-1,-75 76-7,0 20 24,-4 13-23,-7 11-3,-7 10 5,-8 0-8,-5-6 0,-4-7 7,-16-6-6,-6-7-1,-2-5 0,0-6 3,4-8 2,1-5-5,6-6 0,3-6 7,6-3-6,1 0 18,1-12 2,5-8-19,1-3 5,0 0-7,4 3 0,13 7-2,3 11-1,5 2 2,4 0-2,4 15 3,3 4 7,-5-1-7,-4-4 0,-2-3 0,-5-5 2,-7-3-2,-1 0 3,-4-3 0,-2 0 8,0 0-10,2-5 0,7-7-1,6-8-48,10-7-129,14-3-27,6-2-399</inkml:trace>
  <inkml:trace contextRef="#ctx0" brushRef="#br0" timeOffset="161102.9294">30688 1349 669,'0'0'160,"0"0"-58,0 0 8,0 0-8,0 0-38,0 0-2,2-78-51,18 71-9,5 6 2,-1 1-3,1 0 4,-2 17 0,1 6-4,-7 9 13,-3 3-14,-10 3 0,-4 0 2,0 1 1,-13-2-4,-9-4 1,-4-5 0,4-7-2,1-5 2,8-6-5,7-6-1,6-4-4,0 0 0,3 0-4,17-13-30,9 0 16,7 4-13,-1 6 18,-2 3 13,-3 4 6,-3 16 4,-5 6-1,-7 4 1,-8 3 35,-7 0-13,0 3 5,-22-2 15,-11-2-5,-6-4-14,-4-2-17,0-8-5,2-4-2,5-7-5,4-7-48,13 0-110,7-10-165</inkml:trace>
  <inkml:trace contextRef="#ctx0" brushRef="#br0" timeOffset="161803.06">31884 1362 1001,'0'0'101,"0"0"-15,0 0 58,0 0-61,0 0-59,0 0-24,-6 8-4,6 43 1,0 15 3,0 9 0,0-4 16,0-5-14,-6-7 0,-5-9 3,0-7-2,-1-12-1,-2-8-4,7-12 5,2-6-3,4-5 2,1 0-2,0-1 13,0-11-9,0-5-4,4 1-6,11 2-6,3 1 7,6 6 2,3 0 3,2 0-2,4 1 2,-3-2 0,5-2-1,-4-1-3,-6 0 4,-7 1 0,-6-2 0,-7 4-3,-5-2-4,0 2 6,0 1-3,-3 1 8,-1 5 4,-1 1-7,-3 0 5,-1 16 2,-5 18-6,1 13-2,3 8 0,4 1-3,3 1-7,2-2-63,1-7-237</inkml:trace>
  <inkml:trace contextRef="#ctx0" brushRef="#br0" timeOffset="257549.3863">27351 3615 429,'0'0'12,"0"0"-12,0 0-40,0 0-148</inkml:trace>
  <inkml:trace contextRef="#ctx0" brushRef="#br0" timeOffset="257864.5124">27469 3549 693,'0'0'208,"0"0"-100,0 0 47,0 0-67,0 0-27,0 0-27,-1-50-11,1 51-7,0 25-16,0 15 4,0 14-2,0 4 9,0 1-9,0-7-4,0-2-19,0-4-81,0-5-100,0-4-127</inkml:trace>
  <inkml:trace contextRef="#ctx0" brushRef="#br0" timeOffset="258381.2278">27263 4809 889,'0'0'179,"0"0"-154,0 0 62,0 0-47,0 0-28,70-78-3,-32 71-4,-1 7-1,-6 0 5,-7 10-9,-12 17 0,-9 14 0,-3 8-2,-13 3 1,-16 2-17,-5-6 18,3-7-2,4-6 2,9-8 0,11-10 1,5-7 0,2-7 13,19-3-9,25 0-1,17-10-1,16-2-3,3 2-95,-5 3-210</inkml:trace>
  <inkml:trace contextRef="#ctx0" brushRef="#br0" timeOffset="258952.2682">27491 6024 921,'0'0'75,"0"0"22,0 0-2,0 0-71,0 0-5,81-77-6,-42 77 7,-3 0 7,-7 19-3,-12 13-16,-11 9-6,-6 3-1,-10-3 3,-19-3-4,-4-4-2,2-8-28,4-4 5,8-8-1,5-8 0,11-6-23,3 0 19,0-16-31,21-2 14,9 2 31,4 5 12,1 7 4,4 4 3,-2 11 13,4 17 66,-6 8-22,-10 0 42,-14 4-95,-11-2 28,-11 0-20,-23 0-6,-9-3 0,-5 1-9,-3-4-14,4-2-55,6-2-181,7-4-419</inkml:trace>
  <inkml:trace contextRef="#ctx0" brushRef="#br0" timeOffset="259439.2503">27490 7384 739,'0'0'130,"0"0"-18,0 0 59,18-72-81,-18 72-34,0 0-24,0 26-13,0 13 9,0 11 8,0 3 2,0-2-25,10-6-4,2-8-3,4-12-6,3-11 6,4-10-6,6-4 2,4-5-2,-2-18-3,-4-3 2,-8-1 1,-4 7-6,-9 10 6,-3 10 0,-3 3 0,0 31-1,0 13 1,0 14 0,-4 1-2,1-3 0,3-5-9,0-9-57,0-8-86,0-14-235</inkml:trace>
  <inkml:trace contextRef="#ctx0" brushRef="#br0" timeOffset="260348.6821">28510 3559 913,'0'0'60,"0"0"-52,0 0 59,-31 87-35,31-45 18,0-2-17,12-9-28,15-7 5,4-10 3,4-10-4,1-4 8,-5-7-7,-3-16-2,-5-6 7,-10-9-8,-4-3 8,-9-1-7,0 1 1,-15 4-5,-7 10-3,-1 7-1,-4 12 0,2 8-17,1 8 1,6 25-39,6 12-52,12 3-52,8-3-256</inkml:trace>
  <inkml:trace contextRef="#ctx0" brushRef="#br0" timeOffset="260677.4835">29073 3557 954,'0'0'89,"0"0"-63,0 0 71,-49 106-53,49-65-11,6-7-8,16-8-13,7-6-5,4-7 1,-2-10-2,0-3-1,-4-7 4,-3-16-6,-4-8 12,-6-7 6,-6-7-14,-7-2 23,-1-2-20,-6 4-2,-11 10-8,0 12-4,-4 15-14,0 8-20,-3 15-40,0 17-49,8 9-78,7 3-212</inkml:trace>
  <inkml:trace contextRef="#ctx0" brushRef="#br0" timeOffset="261042.982">29574 3519 853,'0'0'140,"0"0"-88,0 0-40,0 0 24,0 0 23,-21 105-14,21-74-27,18-5-5,9-6 10,5-11-8,2-7-1,0-2-5,-2-10 7,-4-10 0,-7-3-6,-6-5-1,-8-2-2,-7-3-5,0 1-1,-22 1 0,-7 6-1,-3 6-1,-3 14-14,2 5-13,3 7-38,7 18-101,4 4-67,12 3-214</inkml:trace>
  <inkml:trace contextRef="#ctx0" brushRef="#br0" timeOffset="261271.2717">30158 3399 906,'0'0'374,"0"0"-314,0 0 38,0 0-86,0 0-6,-8 76-6,17-8 0,-3 10 1,-2 5-1,-4 0-66,0-7-148,0-4-412</inkml:trace>
  <inkml:trace contextRef="#ctx0" brushRef="#br0" timeOffset="261919.9665">28676 4785 917,'0'0'123,"0"0"-102,0 0 76,-39 76-31,36-34-19,3-2-14,0-8-16,5-7-3,12-7-7,3-8-1,6-8 4,2-2-3,2-4-5,-1-19 7,-2-7-5,-4-10-2,-7-4 9,-11-5-6,-5-2 13,-11 6-14,-17 8 5,-8 13-9,-7 17-19,1 7-18,3 19-13,6 16-18,13 10-62,15 0-22,5-4-150,24-6-344</inkml:trace>
  <inkml:trace contextRef="#ctx0" brushRef="#br0" timeOffset="262259.0329">29172 4738 1017,'0'0'132,"0"0"-86,0 0-4,0 0-12,-38 110-13,38-62-1,2-7 1,17-8-3,4-11-12,2-8 3,3-10-2,1-4 6,-1-7-7,-3-18 3,-1-10 4,-6-8-6,-6-4 2,-8-7-5,-4 2-4,-1 5 3,-20 10-6,-4 16-17,-5 17-12,-1 4-12,-1 22-51,4 13-55,7 7-59,6-1-185</inkml:trace>
  <inkml:trace contextRef="#ctx0" brushRef="#br0" timeOffset="262531.31">29835 4593 1144,'0'0'125,"0"0"-47,0 0 33,0 0-85,0 0-26,0 0 0,0 102 1,0-38 2,0 1-3,0-8-2,0-8-9,0-9-33,0-10-61,3-5-104,16-10-265</inkml:trace>
  <inkml:trace contextRef="#ctx0" brushRef="#br0" timeOffset="262833.7242">30246 4705 1066,'0'0'81,"0"0"-34,-3 95 52,3-50-54,4-2-19,15-9-5,3-9 9,3-6-18,0-10 5,2-7-13,-2-2 6,1-7 1,-2-16-3,-3-8 2,-5-8 0,-7-5-9,-8-3-1,-1 2 0,-7 9-4,-18 11-13,-13 15-31,-8 10-82,-7 13-122,-6 18-345</inkml:trace>
  <inkml:trace contextRef="#ctx0" brushRef="#br0" timeOffset="263566.2242">28642 5918 666,'0'0'386,"0"0"-272,0 0-32,0 0-44,-18 72-9,14-16 5,4 0-17,0-7 10,11-8-4,7-12-17,5-8 7,2-6-9,3-11 1,1-4 3,-1-4-5,-1-19-1,-3-7-2,-6-5 0,-6-5 1,-9-3-1,-3-5-6,-2-4 5,-19 2-20,-4 8-10,-8 14-10,-1 18 18,-5 10-16,2 16-16,2 20-9,9 3-35,13 4-11,13-5-83,8-6-258</inkml:trace>
  <inkml:trace contextRef="#ctx0" brushRef="#br0" timeOffset="263893.241">29224 5983 921,'0'0'108,"0"0"-3,0 0 14,0 0-90,0 0-19,-8 80 16,8-39-9,5-4 0,14-10-3,8-6-3,6-8 7,7-8-4,-1-5-10,1-1 7,-1-19-6,-6-5-1,-8-7 4,-5-1-2,-14-6 9,-6-2-13,-5-4 0,-26 3 0,-10 7-2,-5 11-9,0 11-16,6 13-24,7 0-36,5 14-100,10 7-137</inkml:trace>
  <inkml:trace contextRef="#ctx0" brushRef="#br0" timeOffset="264308.2218">29971 5756 1025,'0'0'139,"0"0"-110,0 0 6,0 0 17,-16 104-12,13-42-11,-1 3-19,2-3-2,2-5-8,0-7-3,0-6-39,18-4-74,16-9-134,14-7-291</inkml:trace>
  <inkml:trace contextRef="#ctx0" brushRef="#br0" timeOffset="264525.7917">30526 5771 1219,'0'0'53,"0"0"-14,0 0 11,0 0-24,-4 116-5,4-42-16,3 7-5,-2 4-7,-1 1-79,-3 0-188</inkml:trace>
  <inkml:trace contextRef="#ctx0" brushRef="#br0" timeOffset="265402.2577">28612 7504 779,'0'0'132,"0"0"-60,0 0 27,0 0-15,0 0-51,0 0-7,0 92 14,0-30-2,0 0-12,3-5-14,18-11 10,6-9-11,7-12-4,3-10-1,1-10-4,-2-5-1,-5-3-1,-6-18-8,-4-9-4,-6-7 1,-3-5 6,-6-6 1,-5-4 4,-1 1 0,-3 3 0,-20 8 0,-9 13-3,-8 11 3,-9 16-4,-2 0 3,0 11-1,8 8 1,6-1 1,13-1-8,12 0-45,12-3-125,8-3-114,28-5-497</inkml:trace>
  <inkml:trace contextRef="#ctx0" brushRef="#br0" timeOffset="265799.5698">29495 7371 1021,'0'0'94,"0"0"30,0 0 2,0 0-55,0 0-44,0 0-23,5 53 4,-4 6 5,1 3-6,-2-3-3,0-2-4,0-8-3,0-5-23,10-6-29,7-9-95,9-9-210</inkml:trace>
  <inkml:trace contextRef="#ctx0" brushRef="#br0" timeOffset="266182.6795">30083 7391 1224,'0'0'34,"0"0"-32,0 0 80,0 0-21,0 0-61,0 0-1,-13 79 1,13-28 1,0-3 6,10-6-7,8-9 3,6-8-3,4-9 2,2-12-2,3-4 4,1-6 0,-2-18-3,-4-8 0,-7-9 3,-8-3-4,-5-5 0,-8-2-4,0 2 4,-14 5-2,-13 11-8,-5 13-12,-9 13-31,-2 7-4,3 5-102,8 15-64,10 5-381</inkml:trace>
  <inkml:trace contextRef="#ctx0" brushRef="#br0" timeOffset="266580.0888">30589 7336 1027,'0'0'49,"0"0"-49,0 0 52,0 0 5,24 100-17,-17-49-12,6-3-12,3-7-4,4-9 4,4-9 0,2-9-8,2-8 6,1-6 5,-1 0 5,3-17 7,-3-11-8,1-6 1,-2-6-14,-11-5-6,-1 0 1,-11-2-3,-4 8-2,-1 9-4,-30 13-14,-21 14-18,-17 3-7,-11 22-18,-3 11-81,7 4-119,9-2-339</inkml:trace>
  <inkml:trace contextRef="#ctx0" brushRef="#br0" timeOffset="333884.8652">28676 5207 288,'0'0'16,"0"0"-16,0 0 0,0 0 72,0 0 27,0 0-33,0 0-25,0 0-16,-59-13 14,59 13 10,0 0-35,0 0-13,0 0 0,0 0 7,10 0 17,2 1-2,5 4 20,3-4-11,2 2-13,1 1 2,-1-1-4,1 0-11,-1 0 2,-1 0-1,-2-3 4,2 0-7,-1 0-2,2 0 4,2 0 4,3 0 6,1 0 8,5 0-9,1-3 3,4-1-3,-1 1 6,1 0 0,-2 0-19,-3 2 2,-2 1-2,2-2 2,-1 1-3,-1-2-1,0 3 1,-1-2 0,2 2-1,-1 0 1,-1 0-1,0 0 0,-1 0-1,0 0 1,-1 0 0,2 0-1,-4 0 1,2 0 0,-1 0-2,1 0 2,0 0 0,2 2-1,1 1 1,-1-2 0,2 1 2,2-1-2,0 0 0,5 1 1,-2-2 1,-1 1-1,0 1-1,0-2 2,0 0-2,1 0 1,-2 0-1,3 0 0,-1 0 4,5 0 0,-3 0 0,0 0-3,-2 0 0,-1 0 3,-1-2-4,0 2 1,-4 0-2,0 0 1,-2 0 0,-1 0-1,2 0 4,-4 0-6,2-1 3,2-1 0,-1-2-1,4 3 1,-1-2-1,1 0 1,-2 0 1,0 2 0,-2-1-1,-3-1 0,-5 3 2,-4 0-1,-3-1-1,-1 1 0,-2-1 2,0 1-4,-2 0 2,-1 0 0,-1 0-1,-6 0 1,1 0 0,-2-2 1,0 2 1,0 0-1,0 0 1,0 0-2,0 0 6,0 0-6,0 0 1,1 0 1,-1 0 1,0 0-3,0 0 0,0 0 0,0 0 5,0 0-5,0 0-7,0 0-42,0 0-37,0 0-57,0 0-144</inkml:trace>
  <inkml:trace contextRef="#ctx0" brushRef="#br0" timeOffset="334680.3266">31994 4738 889,'0'0'64,"0"0"-25,0 0 64,0 0-18,0 0-66,0 0-18,-33 89 8,30-38 11,3-5-11,0-6-7,20-6-1,7-6 1,3-9 2,1-8-4,0-11 1,2 0 5,-1-21 0,0-14-4,-6-6 1,-7-11-1,-9-2 8,-8-1-5,-2 6 4,-3 14 11,-18 14-6,-6 13-6,-10 8-8,-2 5 0,0 22 0,5 5 0,7 5-11,12 0-11,11-3-25,4-2-57,14-9-61,16-8-93,6-5-269</inkml:trace>
  <inkml:trace contextRef="#ctx0" brushRef="#br0" timeOffset="335010.051">32469 4777 892,'0'0'117,"0"0"-42,0 0 26,0 0-73,0 0-6,-25 93 8,25-58-12,0-4-12,10-6 2,9-5-5,5-10 6,4-8-6,2-2-2,2-4 6,0-18-6,-3-8 1,-2-7 0,-8-3-1,-9-3 2,-7 3 1,-3 4-7,-6 9 3,-14 11-5,-7 10-2,-4 6-14,1 0 2,0 19-13,7 8-47,5 3-66,9 2-34,5-2-231</inkml:trace>
  <inkml:trace contextRef="#ctx0" brushRef="#br0" timeOffset="335303.4397">32958 4683 700,'0'0'438,"0"0"-407,0 0 67,0 0-29,0 0-47,0 0-22,0 48-5,0-1 5,0 2 3,0-3-3,0-3 1,0-9-1,0-6-19,0-3-42,0-5-117,0-5-13,3-5-328</inkml:trace>
  <inkml:trace contextRef="#ctx0" brushRef="#br0" timeOffset="335536.3241">33373 4652 1026,'0'0'138,"0"0"-42,0 0-29,0 0-56,0 0-9,0 129 2,0-63-4,0-1-5,6-2-72,10-5-166,11-7-298</inkml:trace>
  <inkml:trace contextRef="#ctx0" brushRef="#br0" timeOffset="338339.7753">29986 6611 573,'0'0'49,"0"0"-46,0 0 53,0 0 25,0 0-48,0 0-22,81-17 5,-43 15 40,7-1-29,9 1-6,10-3 4,8 2-3,10 1 12,13-1 0,11 1 25,11 2-23,3 0-21,1 0-1,-3 0 10,-2 0-15,0 2 5,0 2-10,-3 3 0,-4-3 4,0 1-7,0-2 0,1-2 1,-5-1-1,2 0-2,-10 0 0,-3 0 1,-3-1 4,-9-4-4,-4 0 0,-2-1 2,-5 2-1,0 1 3,-4 0-4,0 0 0,-3 2 4,2-1-4,5 2 0,0 0 0,-2 0-1,-7 0 1,-13-1-2,-8 0 2,-8-1-2,-4-2 4,-11 3-2,-3-2 0,-5 0 0,-4 2 3,-1-2-3,-4 3 0,2 0 6,-3 0-5,0 0-1,0 0 1,0 0 2,0 0-3,0 0 0,0 0-2,0 0-5,0 0-21,0 0-63,-10 0-28,-5 0-22,-12 0-172</inkml:trace>
  <inkml:trace contextRef="#ctx0" brushRef="#br0" timeOffset="338903.5869">32888 6846 447,'0'0'212,"0"0"-126,0 0 6,0 0-28,0 0-36,0 0-21,-13 33 20,7-3 36,1 3-31,5 4 3,0-1 6,0-3-19,13-3-10,9-9-8,3-6 6,5-10-3,1-5-2,-1-9 6,1-16-5,-3-9 2,-2-3-2,-5-2 5,-6 2 18,-11 5-6,-4 2-4,0 6 5,-22 4-21,-6 9-3,-11 8-4,-5 3-16,0 11-23,3 12-84,8 3-92,10-2-387</inkml:trace>
  <inkml:trace contextRef="#ctx0" brushRef="#br0" timeOffset="341482.2573">28627 8299 512,'0'0'367,"0"0"-307,0 0-46,0 0 45,-30 115 22,24-58-28,6-5-23,6-7-2,20-10-17,12-12-2,7-12-4,4-11-1,-2-1 4,-3-23-7,-6-10 0,-9-8-1,-9-4 0,-8 0 0,-12 1 2,0-2 6,-15 2 16,-11 5-8,-8 8-8,-2 14-8,1 16-2,-1 2 0,4 21-5,9 15-28,10 5-26,13 2-100,2-3-71,26-4-389</inkml:trace>
  <inkml:trace contextRef="#ctx0" brushRef="#br0" timeOffset="341812.8562">29391 8415 822,'0'0'207,"0"0"-199,0 0 16,0 0 66,-45 102-41,51-68-35,18-7-13,7-8 6,7-7-2,1-12-4,0 0 1,-3-14-2,-6-16-1,-6-5-3,-7-5 1,-8-3 3,-8-3 3,-1 0-2,-1 4 2,-14 5 2,-6 13 3,-4 14-8,-5 10-3,-2 7-2,5 21-42,8 8-54,11 0-61,8 1-333</inkml:trace>
  <inkml:trace contextRef="#ctx0" brushRef="#br0" timeOffset="342200.3091">30150 8356 983,'0'0'12,"0"0"-12,0 0 24,0 0 16,-27 101-18,27-69-12,17-5-2,5-7-7,8-9 8,3-8-7,1-3 0,-1-10 6,-3-14-7,-8-7 5,-2-2 3,-10-2 6,-10-3 33,0 0 2,-4 1-25,-16 6-5,-1 8-13,-4 12-7,-2 11-3,0 3-8,2 21-38,5 7-93,9 3-40,9-2-426</inkml:trace>
  <inkml:trace contextRef="#ctx0" brushRef="#br0" timeOffset="342555.0082">30688 8333 869,'0'0'62,"0"0"-56,0 0 29,0 0 41,0 0-46,-38 99-22,69-72 5,9-8 10,7-11 0,5-8-1,-2-4 4,0-24-8,-8-9 11,-8-5-8,-10-5-1,-11-1 15,-11-1-12,-2 2 18,-16 5-16,-16 12-23,-14 18-2,-15 12-9,-20 14-42,-16 25-32,-13 12-130,-9 8-485</inkml:trace>
  <inkml:trace contextRef="#ctx0" brushRef="#br0" timeOffset="343044.1525">28752 9145 396,'0'0'288,"0"0"-277,-107 2 56,82-2 93,6 0-89,8 0-34,5 0-7,6 0 23,0 0 10,16 0-40,27-6-16,26-7 3,34-2 3,31-4-2,31-3 8,36 0-10,26 4 3,22 3-12,13 4-1,-10 2 1,-11 4 2,-38 0 2,-40 0 4,-42-1-8,-49-1-8,-38-2-43,-34 1-34,-23-1-30,-43 1-26,-31 2-81,-30 1-123</inkml:trace>
  <inkml:trace contextRef="#ctx0" brushRef="#br0" timeOffset="343581.1228">27436 9032 928,'0'0'39,"0"0"-20,0 0 97,0 0-44,0 0-42,0 0-9,24-38-7,-3 8-6,3-3 0,-2-3 8,-5-1-5,-2 3-4,-3 2 1,-2 5-7,-3 9 7,-2 9-1,0 7 0,-2 2-5,3 15-2,5 18-1,1 11-2,6 3 4,7 2-2,11-4-83,14-4-76,11-8-294</inkml:trace>
  <inkml:trace contextRef="#ctx0" brushRef="#br0" timeOffset="344288.0729">29216 9650 130,'0'0'856,"0"0"-839,0 0 41,0 0 64,0 0-88,0 0-23,-57 79 17,50-29 1,3-3-14,4-5-10,0-7 3,13-8-5,8-7 1,3-10-4,6-10 2,3 0 6,0-15-6,-2-12-2,-1-6 3,-5-6 0,-7-3-2,-9-2 0,-9-1 0,0 6 1,-18 5-1,-9 11-1,-6 14-1,0 9-17,3 0-19,3 18-19,8 8-54,9 3-61,10-1-314</inkml:trace>
  <inkml:trace contextRef="#ctx0" brushRef="#br0" timeOffset="344664.0791">29868 9531 966,'0'0'65,"0"0"-32,0 0 123,0 0-72,0 0-69,0 0-11,-7 33-2,7 14 5,0 2 1,0 1-6,0-5-2,0-3 0,0-5-8,10-6-57,4-6-108,7-7-90,2-6-353</inkml:trace>
  <inkml:trace contextRef="#ctx0" brushRef="#br0" timeOffset="345031.2408">30341 9610 524,'0'0'429,"0"0"-413,0 0-7,0 0 73,2 90-26,5-54-28,8-5-19,6-6-5,0-10 2,4-8-6,1-7 6,0 0-6,-2-13 3,-1-11-1,-1-7-2,-3-5-9,-5-4 7,-2-1 2,-11 3 3,-1 1 7,-5 12 20,-18 8-8,-7 13-14,-3 4-4,-4 8-4,3 14-2,10 3 0,4 2-30,16-3-54,4-1-49,12-1-193</inkml:trace>
  <inkml:trace contextRef="#ctx0" brushRef="#br0" timeOffset="345360.4933">30986 9538 1048,'0'0'84,"0"0"-84,0 0 56,-32 77-8,32-43-19,3-2-15,20-5-6,7-9-5,5-11 5,6-7-8,0-8 6,1-18-4,-4-10 2,-5-3 4,-8-4-4,-8 2 14,-9-1-1,-8 2 1,0 5 5,-16 8-17,-8 10-6,-15 16 0,-12 1-31,-15 27-12,-11 11-50,-11 7-119,-3 2-246</inkml:trace>
  <inkml:trace contextRef="#ctx0" brushRef="#br0" timeOffset="345801.0674">28990 10390 896,'0'0'56,"0"0"-52,0 0 68,0 0 38,0 0-67,0 0-18,155-27 8,-34 10 2,32-3 0,23 1-2,21-1-14,9 1-5,1 4 0,-5 4-7,-14 2 1,-26 4-3,-32 0-5,-36 1 0,-36 1 0,-25 0 0,-22 2-3,-11 1-2,-3 0-25,-24 0 2,-6 0 12,-4 0-63,2 0-94,10 0-225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10:26:58.1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2955 1685 864,'0'0'109,"0"0"-44,0 0 62,0 0-45,0 0-44,0 0-6,0 0 24,30-85-39,-13 49 3,-1-4 0,-4 1-16,-5 3 13,-7 1-15,0-2 5,-15 2 1,-10 3-7,-2 9-1,0 10 0,0 9 5,2 4-10,1 10 5,2 18-20,8 10 6,5 5-14,9 4 4,0 1-6,11 0-7,14 0 12,8 2 1,4-7 9,2-2 13,-2-6 2,-11-5 0,-4-1-2,-9-3 5,-8 1-2,-5-1 2,-5-1 9,-30-1 17,-10-2-11,-10-6-5,-3-6-1,-2-9-3,15-1-2,8-8-7,10-19-11,14-10-28,13-6-95,0-6-216</inkml:trace>
  <inkml:trace contextRef="#ctx0" brushRef="#br0" timeOffset="222.8592">3340 1316 1013,'0'0'152,"0"0"-54,0 0-4,0 0-50,0 0-44,-6 83 6,11-18 9,6 8-12,-3 1-2,4-2-1,-2-7-6,1-10-51,-2-10-46,1-11-139,-4-14-197</inkml:trace>
  <inkml:trace contextRef="#ctx0" brushRef="#br0" timeOffset="720.4431">3176 1806 679,'0'0'50,"0"0"24,0 0 55,0 0-98,121-28-19,-74 5-6,-3-4-6,-4-2-29,-1-5-25,-12-1-92,-2 2 94,-10 5 1,-9 8 51,0 8 96,-6 5 23,0 4-21,0 1-32,3 2-20,6 0-21,6 17-22,4 11 41,9 10 12,0 7-6,0 2-5,-1-2-17,-5-5-11,0-5-5,-7-7-9,-3-8-3,-6-6 3,-3-8-3,-3-5 0,0-1-17,0-4 14,-13-19 1,4-9-10,3-12-39,4-3 7,2 1 11,3 6-7,15 15 18,6 15 9,8 10 13,2 17 3,6 21 8,-6 8 42,-4 4-30,-8 1-1,-8-3-7,-8-3-15,-6-7 0,0-9-160,0-13-129</inkml:trace>
  <inkml:trace contextRef="#ctx0" brushRef="#br0" timeOffset="979.1521">3868 1349 732,'0'0'157,"0"0"-122,0 0 73,0 0-42,0 0-20,0 0-22,-46 34-16,32-34 5,1 0-12,4-13 0,3-5-1,3-2-5,3 1-4,0 5-26,6 9-87,12 5-123,6 0-445</inkml:trace>
  <inkml:trace contextRef="#ctx0" brushRef="#br0" timeOffset="1746.5252">4183 1741 582,'0'0'207,"0"0"-207,0 0 0,0 82 40,9-58-17,0-6 4,-2-5 40,-4-4-41,-3-7 26,0-2 17,0 0 19,0-1 4,0-16-53,0-6-37,0-6 3,0-5-2,0-9-3,9-2 3,9-1-3,5 8-3,-1 12-5,2 15-13,-2 11 19,-2 13-42,-1 21 10,3 8 8,-2 2 12,2-5 7,3-6-33,5-8 3,3-10-10,6-9-14,3-6 18,1-3 31,-3-18-8,-7-9-2,-6-4 22,-5-3 33,-8-3 66,-11-4-18,-3 3 6,0 2-15,-9 8-24,-9 12 14,0 12-48,-4 7-12,-2 10-2,4 17 0,-2 10-5,8 5-3,6 0-12,3-4 7,4-6-8,1-13-9,0-8 9,0-8-7,9-3 9,4 0 19,-1-12 3,1-2 3,-1 4-5,-4 6 2,2 4-6,2 3-16,-1 22 1,2 10 6,-1 14 3,6 15 7,-2 12 2,-1 13 0,0 10 8,-5 3 9,-7-1 17,-3-4 10,-7-12-20,-17-13 5,-3-18-6,-1-20-11,4-18 11,2-16-5,7-14 3,2-27-21,5-15-3,8-9-33,0 0-40,0 3-143,9 6-509</inkml:trace>
  <inkml:trace contextRef="#ctx0" brushRef="#br0" timeOffset="3939.7478">6078 1562 644,'0'0'242,"0"0"-153,0 0 30,0 0-40,0 0-35,0 0-19,0 0-7,-3-2 0,3 2-8,0 0 3,0 0-3,0 0-4,0-1 11,0 1-9,0 0 6,0 0 0,0-1-4,0-1 1,0 2-7,0-1-2,0 1 2,0-2-4,0 1-9,0 0-5,0 1-20,0 0-7,0 0-35,0 0-63,0 0-28,0 2-207</inkml:trace>
  <inkml:trace contextRef="#ctx0" brushRef="#br0" timeOffset="4873.7157">6108 1641 529,'0'0'172,"0"0"-54,0 0-19,0 0-35,0 0-9,0 0 1,10-37 5,-10 37-13,0 0-11,0-3-1,0 2-21,1 0-7,-1-1-5,2 1 0,-2 1-4,0 0 1,0 0 0,0 0-4,0 0-2,0 0-9,0-2 1,1-3-4,1-3 12,1-4-4,0-4 5,3 0 2,0-1 3,-3-1 0,-3 3 7,0 2 10,0 3 16,-12 5-10,-3 4-2,-9 1 10,-3 0-29,2 13 0,5 7-4,6 1-5,11 4-2,3 2 3,3 3-8,19 3 3,8-1-15,1-1 10,0 0 12,-1-1-6,-6 0 4,-3-2 1,-8-3 0,-8-2 0,-5-2 6,0-1-1,-18-2 8,-18-3 6,-9-2-14,-7-9 0,3-4-48,10-7-25,11-21-43,13-10-99,12-7-293</inkml:trace>
  <inkml:trace contextRef="#ctx0" brushRef="#br0" timeOffset="5103.0721">6337 1419 767,'0'0'84,"0"0"14,-13 127 101,1-57-90,4 1-60,8-5-18,0-6-3,8-11-18,22-9-6,7-12-4,6-8 0,-1-12-6,-3-8-12,-5 0-38,-11-12-115,-16-7-257</inkml:trace>
  <inkml:trace contextRef="#ctx0" brushRef="#br0" timeOffset="5264.324">6336 1802 946,'0'0'88,"0"0"-9,0 0-57,0 0-22,104-56 0,-59 40-22,-3-1-81,-2 1-73,-5 1-147,-4-1 131</inkml:trace>
  <inkml:trace contextRef="#ctx0" brushRef="#br0" timeOffset="5503.3616">6671 1614 426,'0'0'369,"0"0"-197,0 0-77,0 0-66,0 0-24,0 0-1,96 58 27,-56-20 12,-4 1 19,-3 0-38,-6-6-15,-6-2-7,-8-5 7,-4-8-9,-9-4 0,0-8-1,0-6-4,-4 0 5,-8-8 0,-2-15-1,5-10-1,3-9-7,6-3 7,0-3-1,5 1-80,19 8-53,4 8-125,9 11-443</inkml:trace>
  <inkml:trace contextRef="#ctx0" brushRef="#br0" timeOffset="5682.07">7464 1660 1187,'0'0'79,"0"0"-57,0 0 99,0 0-108,0 0-10,0 0-6,68-39-81,-50 32-111,-6 4-129</inkml:trace>
  <inkml:trace contextRef="#ctx0" brushRef="#br0" timeOffset="5803.1334">7492 1867 911,'0'0'129,"0"0"-110,0 0 62,0 0-78,104-20-3,-35-3-266</inkml:trace>
  <inkml:trace contextRef="#ctx0" brushRef="#br0" timeOffset="6533.4213">8617 1271 1125,'0'0'80,"0"0"-64,0 0-13,0 0 1,0 0-5,31 98 1,-14-73-16,4-7-63,-2-5-64,-4-7-125</inkml:trace>
  <inkml:trace contextRef="#ctx0" brushRef="#br0" timeOffset="6659.6382">8759 1257 941,'0'0'114,"0"0"25,0 0-103,0 0-36,0 0-11,31 92-53,-10-43-209</inkml:trace>
  <inkml:trace contextRef="#ctx0" brushRef="#br0" timeOffset="7117.6076">9493 1868 1146,'0'0'10,"0"0"-6,-21-87 61,8 54-12,-4 5-40,-5 5-8,-4 11 13,-8 10-18,-2 2 3,-4 19-3,0 10 1,7 11-6,11 6 2,11 2 3,11-1-4,0-8 4,11-8-1,12-10 0,6-12-15,5-9-8,2 0-23,1-21-12,-4-10 4,-9-5 14,0-1 30,-7-2 11,-4 5 18,-7 6 34,-2 10-4,-1 9 15,-3 9-9,1 0-49,5 24-5,5 12-4,8 9 2,9 1 2,11 1-120,8-5-102,5-8-300</inkml:trace>
  <inkml:trace contextRef="#ctx0" brushRef="#br0" timeOffset="7791.5439">9946 1812 773,'0'0'165,"0"0"-77,0 0 41,0 0-55,0 0-24,11-79-25,-26 66-2,-7 3 15,-8 9-26,-8 1-11,1 8-2,1 19-2,6 10 1,8 8-3,13 6-4,9-4 5,0-3 4,12-11-4,18-11 2,3-9-6,4-10-7,2-3-4,2-12-10,-3-12 16,-7-3-9,-7-8-12,-6 2 2,-5-4 19,-7 1 7,-3 7 5,-3 8 1,0 11 12,0 10 2,0 0-12,3 24-2,2 10-3,5 8 3,7 2-3,11 0-50,11-6-60,10-4 50,8-9-219</inkml:trace>
  <inkml:trace contextRef="#ctx0" brushRef="#br0" timeOffset="8228.6977">10718 1769 939,'0'0'103,"0"0"20,0 0-10,-69-77-72,41 68-14,-5 9 5,-6 0-20,-4 14-7,2 16 0,0 9-4,12 8 8,7 7-9,10-1 2,12-3-4,0-11 2,12-9-7,12-10-1,9-12-8,1-8-19,3 0 11,2-20-5,-3-8 4,-3-9-32,-5-4 21,-10-2 30,-6-3 3,-5 4 3,-7 10 5,0 9 28,0 16 13,0 7 13,0 8-39,0 22-14,0 10-6,0 6 0,8 3 0,14 1-8,8-5-30,7-5-19,8-7-62,7-7-127,2-10-534</inkml:trace>
  <inkml:trace contextRef="#ctx0" brushRef="#br0" timeOffset="8721.3949">11186 1528 808,'0'0'89,"0"0"33,0 0-9,0 0-56,0 0-35,0 0-16,-1 49 15,1 8 16,0 6 6,0 2-14,0-3-22,-3-6 6,-2-13 14,1-9-22,1-11 0,3-12-5,0-7 0,0-4-1,0-3-4,10-18 2,9-10-11,4-6-7,4-4 12,4-1-11,4 7-16,6 9-8,3 15 14,0 11 5,-7 8 18,-10 21 1,-9 7 6,-9 5 9,-9-1 32,0-2 21,-15-4-21,-10-7 5,-8-8-19,-3-3-17,-3-8-10,5-5 0,4-3-23,11-3-21,10-18-40,9-8-167,0-5-196</inkml:trace>
  <inkml:trace contextRef="#ctx0" brushRef="#br0" timeOffset="9157.563">11751 1498 1009,'0'0'76,"0"0"36,0 0 42,0 0-94,0 0-60,0 0 5,-1 118-5,5-54 11,4-2-4,1-6 3,-6-12-10,-3-6 0,0-10 2,0-10-2,0-8-1,0-8-3,0-2 1,0 0 3,0-11 0,0-13-7,0-8-5,7-4-18,11-1 4,11 4 16,2 6-11,3 12-4,1 13 9,-1 2 6,-7 17 8,-2 16 4,-6 8 6,-8 1 24,-8 2-6,-3-5 1,-1-5 10,-23-6-23,-11-7 0,-8-6-14,-5-8-6,5-7-57,15 0-66,7-19-201</inkml:trace>
  <inkml:trace contextRef="#ctx0" brushRef="#br0" timeOffset="9578.4723">12566 1556 873,'0'0'86,"0"0"12,0 0 50,0 0-96,0 0-32,-113 28 31,82 15-22,2 5 10,10 3-1,7-2-25,12-3-8,0-5-2,19-4 0,6-8 3,7-6-6,4-7-24,3-9-54,2-7-95,-2 0-105</inkml:trace>
  <inkml:trace contextRef="#ctx0" brushRef="#br0" timeOffset="10532.1015">12944 1250 1085,'0'0'152,"0"0"-76,0 0 20,0 0-46,0 0-50,0 0-1,0 0 0,-33 67 1,33-37-5,0-4-36,0-5-50,9-9-67,9-7-174</inkml:trace>
  <inkml:trace contextRef="#ctx0" brushRef="#br0" timeOffset="10688.0694">13115 1240 1017,'0'0'126,"0"0"-83,0 0-15,0 0-28,-22 92 2,20-53-4,2 1-26,0-2-161,2-2-240</inkml:trace>
  <inkml:trace contextRef="#ctx0" brushRef="#br0" timeOffset="10882.1502">13449 1466 1042,'0'0'74,"0"0"-47,0 0-27,0 0-55,0 0-315</inkml:trace>
  <inkml:trace contextRef="#ctx0" brushRef="#br0" timeOffset="11080.0079">13409 2010 434,'0'0'1005,"0"0"-1005,0 0 0,-9 77 0,6-31-1,-4 6-101,-10 2-252</inkml:trace>
  <inkml:trace contextRef="#ctx0" brushRef="#br0" timeOffset="12487.6498">1036 1923 1041,'0'0'81,"0"0"-3,0 0-26,0 0-44,0 0-8,5 89 0,13-37 0,3 3 3,-2-4 0,2-4-6,0-5-72,1-10-124,-2-7-184</inkml:trace>
  <inkml:trace contextRef="#ctx0" brushRef="#br0" timeOffset="12848.4571">692 1906 1004,'0'0'35,"0"0"-5,-6-83 31,28 39-31,11-4-28,9 0 1,6 4 19,-5 11-22,-6 14-2,-10 19-98,-9 10-123,-12 31-105</inkml:trace>
  <inkml:trace contextRef="#ctx0" brushRef="#br0" timeOffset="13030.4298">1002 2568 840,'0'0'49,"0"0"59,0 0-18,94-92-64,-49 50-26,7-2-19,-7 3-60,-6 0-187,-4 2-279</inkml:trace>
  <inkml:trace contextRef="#ctx0" brushRef="#br0" timeOffset="13215.4207">1420 1976 898,'0'0'44,"0"0"-38,-6 123 80,18-58-8,13 3-57,4 0-6,-4-6-15,3-5 0,-4-8-19,0-8-93,-3-8-104,-5-10-357</inkml:trace>
  <inkml:trace contextRef="#ctx0" brushRef="#br0" timeOffset="13449.4034">1426 2006 868,'0'0'48,"0"-78"29,12 55 49,9 6-72,12 9-42,5 8-6,4 0 0,-3 16 10,1 14 10,-12 5-25,-11 5-1,-14 3 5,-3 4-5,-22 3-14,-14-2-87,0-2-104,3-7-287</inkml:trace>
  <inkml:trace contextRef="#ctx0" brushRef="#br0" timeOffset="13963.5747">1456 4380 192,'0'0'832,"0"0"-832,0 0 1,0 0-8,-21 87 14,24-43 1,12-3 26,4-4-6,2-9-5,3-9-18,0-9 1,-2-10 9,-2 0-12,-1-14 6,-3-12-3,-4-6 13,-6-4-4,-6-2 18,0 1-5,-3 2 0,-16 5-11,-7 6-8,-9 13-9,-1 11-8,-1 0-18,2 24-32,10 6-36,13 2-9,10-4-56,2-8-339</inkml:trace>
  <inkml:trace contextRef="#ctx0" brushRef="#br0" timeOffset="14219.6106">1878 4217 928,'0'0'304,"0"0"-284,0 0 15,0 0-8,0 0-27,-19 91 0,19-26 0,0 7 9,0 0-4,0-3-4,0-4-1,1-10 0,6-9-6,4-13-35,4-13-114,7-16-55,4-4-380</inkml:trace>
  <inkml:trace contextRef="#ctx0" brushRef="#br0" timeOffset="14409.2749">2115 4380 449,'0'0'579,"0"0"-579,0 107 12,0-41 37,0 5-17,0-3-25,0-2-4,0-6 2,6-5-5,5-8-54,-1-13-62,-4-14-207,0-16-252</inkml:trace>
  <inkml:trace contextRef="#ctx0" brushRef="#br0" timeOffset="14610.9976">2087 4306 913,'0'0'7,"21"-89"53,9 65 8,5 16 1,4 8-34,0 13-6,0 22 16,-12 9-44,-13 7 0,-14 6 2,-7 1-3,-27 0-21,-11-6-114,-4-9-51,7-14-203</inkml:trace>
  <inkml:trace contextRef="#ctx0" brushRef="#br0" timeOffset="15329.4277">5335 4679 707,'0'0'144,"0"0"-79,0 0 33,-11-75-19,-3 55-23,-3 2-21,-5 2-5,-5 5 11,-1 8-29,-5 3 0,-2 7-12,1 23-2,4 11 0,5 13 1,14 6 1,8 4-2,3-5 2,2-11 0,16-14-2,9-14 0,-2-13-22,5-7 7,-3-7 2,-2-19 15,0-8 0,-5-2 0,-7-3 7,-1 3-7,-9 3 5,-3 4 0,0 7-5,0 4 22,0 10-14,0 8 6,0 0-14,0 23-7,0 20 7,2 12 5,17 3-5,5-6 12,7-11-12,8-12-1,6-13 0,7-12-124,6-4-236</inkml:trace>
  <inkml:trace contextRef="#ctx0" brushRef="#br0" timeOffset="16079.4569">5638 4550 631,'0'0'174,"0"0"-53,0 0-12,0 0-26,0 0-20,0-89-27,19 69-20,5 1-13,3 5 0,4 8 4,-2 6-6,-4 0 3,-3 10 5,-4 12-6,-6 5-2,-6 3-1,-6 2 3,0-2 4,-6 0-7,-12-3 0,-3-3-3,2-5-7,1-4 4,6-5-3,4-5-6,5-5 13,3 0 2,0 0-1,2-7 0,13-4-38,7 1 33,5 3 2,3 5-12,3 2 14,3 0-1,-2 19 3,2 6 11,-8 5-8,-10 5 0,-15 2 8,-3-1-2,-6-1 14,-19-6-12,-7-5 1,-2-6 2,1-8-14,-1-10-8,3 0-40,-2-10-59,3-14-58,6-2-396</inkml:trace>
  <inkml:trace contextRef="#ctx0" brushRef="#br0" timeOffset="17152.9457">6372 4569 360,'0'0'508,"0"0"-422,0 0 39,0 0-17,0 0-38,0 0-37,-18-51-33,18 78 0,0 14 0,0 12 0,0 8 0,13 3 0,-2-4 8,-1-3-6,-3-9 3,-2-13-4,-2-10 2,-3-11 1,0-7-4,0-5 0,0-2 12,0-2-6,0-16-1,3-10-5,6-12-21,4-4 10,4-5-20,4 4 17,4 8-13,8 15 1,0 11 13,1 11 9,-3 0 4,-4 19-5,-9 13 7,-9 3-2,-9 4 17,0 0-7,-24-5 11,-15-1-12,-5-7-6,0-8-1,7-9-2,9-9-13,10 0-36,12-18-104,6-14-258</inkml:trace>
  <inkml:trace contextRef="#ctx0" brushRef="#br0" timeOffset="17819.7092">6997 4620 695,'0'0'204,"0"0"-125,0 0 39,0 0-45,0 0-48,66-72-15,-28 60 13,-1 6-12,-1 6 11,-3 0-12,-9 11-8,-4 12 4,-9 9-4,-9 3-1,-2 3 7,-5 4-7,-17 1 1,-2-1-2,-1-5 2,4-6 8,3-9-9,9-6 4,6-6 5,3-8-10,0-2 2,18 0 2,27-4 3,20-13-7,16-3-13,1-5-168,0 0-439</inkml:trace>
  <inkml:trace contextRef="#ctx0" brushRef="#br0" timeOffset="18532.1126">7986 4583 513,'0'0'204,"0"0"-82,0 0 1,0 0-35,0 0 6,5-76-21,-10 69-25,-10 3-7,-4 4-25,-8 0-4,-6 17-4,-3 15-4,5 12-4,4 8 12,10 7-7,9 0 9,8-7-9,0-6-4,22-14 10,9-9-9,8-13-2,10-10 0,8 0-23,3-13-63,-2-8-115,-4-4-291</inkml:trace>
  <inkml:trace contextRef="#ctx0" brushRef="#br0" timeOffset="18814.446">8475 4411 948,'0'0'114,"0"0"46,0 0-41,0 0-87,0 0-31,-4 89-2,16-25 8,1 4-3,-1 3-4,1-2-33,-2-3-116,1-4-372</inkml:trace>
  <inkml:trace contextRef="#ctx0" brushRef="#br0" timeOffset="33363.1083">14468 1079 392,'0'0'113,"0"0"-53,0 0 57,0 0-39,0 0-44,0 0-17,0 0 2,-3 12 10,3 7 1,0 6 26,0 10-21,0 4-7,0 6 7,0 6-13,5 3-16,-1 5 7,1 4 2,-1 2-1,1 3 0,1 0-1,0 3 10,-2 4-6,-1 3-10,-1 1 8,-2 2-13,0-4 2,0 2-4,0-5 6,0-6-5,1-2-1,4-1 0,3 1 2,-2 3 1,1 0-2,-1-1 6,-5 0-7,1-5 18,-1-2-17,-1-5 2,0-2 4,2-2-6,-1-3-1,1 1 0,2 2 5,-3 3-6,-1 3 1,0 7 0,0 1 2,0 5-2,-7 4 0,0 4-1,-4 5 3,2 0 0,-3-2-2,2-3 0,-5-2 2,3 0-2,-4 1 0,2-2 0,-2 1 1,2 0 1,1 1-1,-1-2-1,4 5 10,0-1-6,2 2-2,2-1 7,0 0-9,1 1 11,-3-3-5,3 0-5,-1-4 11,3-7-12,2-2 1,-1-4-1,2-1 3,0-2-4,0-4 3,0-4-2,0-1 2,3 1-2,-1 3 0,1-2 2,0-2 0,1-4 8,3-4-10,-2-5 0,1-5 9,0 0-3,0-6-6,1 1 5,-1 0 1,-1 0 4,-1-1-10,2 0 1,1-2 3,-2-3-2,0-6-2,-2-3 1,-2-4 2,1-2-1,-1 0-2,-1-3 0,0-2 12,2 1-6,-2-2-5,0 0 3,0 0-3,0 0-2,3 0 1,-2-16-27,2-10-33,4-10-125,2-14-227</inkml:trace>
  <inkml:trace contextRef="#ctx0" brushRef="#br0" timeOffset="34495.1389">15860 1336 911,'0'0'31,"0"0"-3,0 0 40,-89 33-38,72 2-27,6 6 14,6 2-14,5 0 11,5-5-12,15-1-2,7-2 6,0 0-6,-1 1 0,-4-3 9,-7 0-8,-11-3 20,-4-3 7,-6-1 5,-21-5 13,-6-4-16,-5-6-18,-1-8-1,2-3-8,7-5-6,8-21-4,11-14-74,11-10-93,11-8-255</inkml:trace>
  <inkml:trace contextRef="#ctx0" brushRef="#br0" timeOffset="34684.0348">16271 1287 1144,'0'0'4,"0"0"1,-6 101 81,-5-34-42,0 2-32,3-2-12,3-9 0,5-5 0,0-9-51,0-7-79,0-7-127,0-13-338</inkml:trace>
  <inkml:trace contextRef="#ctx0" brushRef="#br0" timeOffset="35074.2087">16090 1782 865,'0'0'152,"0"0"-90,0 0 31,18-77-36,15 49-47,13 3-10,6 1 2,8 3 24,3 8-12,-5 8 8,-3 5-3,-10 5-16,-7 19-3,-6 7 0,-9 5 0,-7-1 2,-9-3-2,-4-2 0,-3-9 0,0-4 0,0-6-7,0-8-1,0-3-17,0 0 18,0-17 2,0-9-6,10-9 3,3 0 8,0 0 1,3 5 10,-2 8 5,5 9 2,3 10-9,4 3-4,-2 12 8,0 13-8,-5 5 1,-10-1-6,-4 1 0,-5-5-3,0-3-82,0-10-136,-8-10-395</inkml:trace>
  <inkml:trace contextRef="#ctx0" brushRef="#br0" timeOffset="35248.0814">16817 1392 1090,'0'0'82,"0"0"24,0 0-57,0 0-49,0 0 2,0 0-5,0 30 3,-2-14-44,-2-5-112,-1-4-64,2-7-335</inkml:trace>
  <inkml:trace contextRef="#ctx0" brushRef="#br0" timeOffset="35811.2254">16978 1600 606,'0'0'108,"0"0"75,0 0-32,0 0-57,0 0-36,0 0-25,25 66-10,-25-66 8,5-13-9,-1-6-9,3-7-13,3 1 0,-1 1-5,-2 7 4,2 7-10,1 10 3,4 0 0,4 20 5,2 5 6,2 1-3,0-6 11,2-5-7,3-5 15,-1-9-4,0-1-3,-7 0 2,-4-12-8,-9-4-4,-3-2 2,-3-2-4,0 4-12,-8 2 1,-8 3 1,1 8 3,0 3-14,5 2-5,-2 19 7,6 8-23,3 10-11,3 10 24,0 17 28,2 9 1,11 13 2,0 0 2,1 0 76,-4-5-79,-4-9 49,-6-15-43,0-18 3,0-16 1,-15-15-7,-4-10 16,-2-3 35,3-26-37,3-15-5,6-14-13,8-15-1,1-11-22,7-6-50,20 3-53,4 6-57,7 16-154,5 15-128</inkml:trace>
  <inkml:trace contextRef="#ctx0" brushRef="#br0" timeOffset="36128.1016">18113 1464 694,'0'0'135,"61"-72"-29,-46 42 64,-15 5-25,0 5-77,-8 6-26,-11 5 15,0 3-39,4 6-18,0 0 0,5 1-8,5 18 5,5 6-13,0 11-10,3 9 15,15 7 6,9 6 4,1-1 1,-2 0 0,-7-5-2,-7-5 2,-10-8 0,-2-3 2,0-11-1,-21-7 4,-12-6 6,-4-12-11,-1 0-3,8-15-38,11-17-35,15-10-124,4-12-143</inkml:trace>
  <inkml:trace contextRef="#ctx0" brushRef="#br0" timeOffset="36297.7261">18356 1310 1041,'0'0'105,"0"0"-36,14 111 25,-5-44-50,-2 5-1,1-2-24,2-8-19,-1-10 0,-1-10-15,-2-9-96,-3-15-180,-3-13-365</inkml:trace>
  <inkml:trace contextRef="#ctx0" brushRef="#br0" timeOffset="36663.5712">18347 1686 981,'0'0'161,"0"0"-97,0 0 76,0 0-75,0 0-59,0 0-2,72-70-4,-42 57 0,0 1-5,-2 2-9,2 3 3,-2 3-7,-1 4 10,0 0 7,-3 17-6,3 9 2,-2 3 4,-1 4 1,-2 8 5,1-2-3,-2-1 12,-6-4 19,-7-11-29,-8-8 2,0-6-6,-1-8 5,-14-1-6,-2-7 1,4-17 0,4-10-2,6-8-4,3-10-13,0-6 11,5 0-7,10 3-8,6 7-39,1 13-113,2 9-80,-3 16-473</inkml:trace>
  <inkml:trace contextRef="#ctx0" brushRef="#br0" timeOffset="36875.278">19617 1614 1246,'0'0'63,"0"0"-61,0 0 74,0 0-76,0 0-48,91-37-26,-63 37-165,-5 0-228</inkml:trace>
  <inkml:trace contextRef="#ctx0" brushRef="#br0" timeOffset="37000.9907">19635 1805 938,'0'0'37,"0"0"134,0 0-84,0 0-70,128 15-17,-64-32-221</inkml:trace>
  <inkml:trace contextRef="#ctx0" brushRef="#br0" timeOffset="38059.5032">20583 1106 929,'0'0'60,"0"0"-32,0 0-28,0 0-3,0 0 2,8 81 2,3-55-2,1-3-51,3-8-98,-2-6-156</inkml:trace>
  <inkml:trace contextRef="#ctx0" brushRef="#br0" timeOffset="38216.1582">20741 1092 1041,'0'0'144,"0"0"-91,0 0-27,0 0-22,0 0-4,5 109-2,4-67-11,7 3-187,4-1-566</inkml:trace>
  <inkml:trace contextRef="#ctx0" brushRef="#br0" timeOffset="38952.162">21703 1569 943,'0'0'76,"0"0"-15,0 0 22,-24-74-51,12 57-15,-6 1 22,-10 2-9,-8 2-10,-15 11-4,-4 1-16,-3 13 0,1 16-1,6 8 2,14 7 9,10-1-9,18 1 0,9-6-2,2-4 0,24-7 0,9-9-2,5-8-15,4-10 4,2 0-25,-4-10 1,-4-11 8,-7-4-21,-6-5 7,-6-1 36,-5-1 7,-6-1 1,-3 3 2,-4 9 38,-1 9 31,0 6-14,0 6-20,0 7-37,5 20-7,8 12 4,8 5 3,7-2 0,7-2 2,2-5-2,9-7-68,-1-8-109,4-10-277</inkml:trace>
  <inkml:trace contextRef="#ctx0" brushRef="#br0" timeOffset="39348.3683">22079 1312 996,'0'0'83,"0"0"-62,0 0 43,-18 122-30,18-56-2,0-2-27,0-2 6,6-12-7,-5-7-1,-1-9 8,0-8-11,0-10 2,0-9 2,0-7 1,0 0-3,3-10 17,6-17-15,6-8-4,5-8-17,5 0-1,0 3 15,4 6-31,3 13 3,4 14 10,2 7 8,-2 11 12,-10 17 1,-6 5 15,-13 1 15,-7-2-18,0 1 19,-19-4 11,-9-5-32,-7-4-3,1-7-7,3-7-27,11-6-75,7 0-160</inkml:trace>
  <inkml:trace contextRef="#ctx0" brushRef="#br0" timeOffset="39684.9947">22932 1451 836,'0'0'81,"0"0"19,0 0 22,-94 16-71,50 18 4,2 10 9,7 7-29,11-3 1,14 0-23,10-6-11,6-5 11,30-9-13,13-7 1,17-11-8,4-6-61,-1-4-164,-8-7-208</inkml:trace>
  <inkml:trace contextRef="#ctx0" brushRef="#br0" timeOffset="40083.1272">23062 1133 672,'0'0'423,"0"0"-311,0 0-31,0 0-46,0 0-35,0 0-8,-3 68 3,3-32-20,0-2-44,0-9-110,7-9-148</inkml:trace>
  <inkml:trace contextRef="#ctx0" brushRef="#br0" timeOffset="40226.097">23272 1069 733,'0'0'257,"0"0"-257,0 0 2,0 96 8,0-42-10,0 7-74,6 1-309</inkml:trace>
  <inkml:trace contextRef="#ctx0" brushRef="#br0" timeOffset="40415.2455">23665 1414 1083,'0'0'90,"0"0"-79,0 0-11,0 0-54,0 0-96,-6 71-200</inkml:trace>
  <inkml:trace contextRef="#ctx0" brushRef="#br0" timeOffset="40586.127">23635 1891 1332,'0'0'9,"0"0"49,-55 94-11,28-46-32,-3 6-15,-9 7-39,-10 2-257,-9 0-762</inkml:trace>
  <inkml:trace contextRef="#ctx0" brushRef="#br0" timeOffset="41578.1166">16908 3377 1107,'0'0'8,"0"0"-2,0 0 62,-91 52-38,80-7-21,7 1 8,4 0-9,0-6 5,12-7-13,7-9 3,1-10-3,8-10 4,5-4-4,4-11 12,2-17-10,-5-8-2,-4-3-10,-9-3 1,-6-1 4,-11 0 0,-4 3-6,-7 3 9,-19 9-23,-6 13 13,-4 13-34,-2 2-28,4 28 32,9 8-15,8 2-17,14-6-88,3-8-116</inkml:trace>
  <inkml:trace contextRef="#ctx0" brushRef="#br0" timeOffset="41794.4307">17386 3244 991,'0'0'108,"0"0"10,0 0-69,0 0-40,0 124 0,0-43 14,0 7-20,0 4-2,0 0 6,0-6-7,0-11-1,0-11-53,0-12-6,11-18-113,4-16-208</inkml:trace>
  <inkml:trace contextRef="#ctx0" brushRef="#br0" timeOffset="41999.3589">17619 3566 941,'0'0'32,"0"94"43,0-22 37,0 4-70,0 1-24,0-7-12,5-8-4,1-8-2,0-12-3,-6-12-20,0-12-118,0-11-37,-10-7-176,-3-12-161</inkml:trace>
  <inkml:trace contextRef="#ctx0" brushRef="#br0" timeOffset="42170.3024">17566 3655 212,'0'0'164,"56"-110"-49,-8 80-20,5 18 112,3 12-102,-5 14-14,-14 22 5,-16 10-9,-20 5-54,-7 4-6,-35 0-14,-17-7-13,-8-6-41,2-12-113,7-10-136</inkml:trace>
  <inkml:trace contextRef="#ctx0" brushRef="#br0" timeOffset="160808.9859">19355 3626 911,'0'0'154,"0"0"-41,0 0-13,0 0-44,0 0-20,-20-81 8,1 66-16,-8 5-19,-7 9-2,-10 1-5,-8 17 3,0 18 3,6 9-8,8 4 1,13-1 4,12-7-5,13-4 0,2-9-1,24-8 0,12-6-6,4-9 7,0-4 0,1-6 2,-5-13 0,-7-7-2,-6-2 0,-5-3 3,-7 0-3,-7 4 0,-3 9 1,-3 8-5,0 9 11,0 1-8,-1 12 1,-5 14 0,4 5 4,2-3-4,3-3-1,19-3-2,8-5-38,11-5-81,5-5-122,8-4-270</inkml:trace>
  <inkml:trace contextRef="#ctx0" brushRef="#br0" timeOffset="161214.1441">20086 3482 870,'0'0'246,"0"0"-125,0 0-16,0 0-11,0 0-93,0 0-1,-12 44 0,13 12 2,8 4 3,3-1-5,1-7-18,7-7-58,1-9-128,3-8-306</inkml:trace>
  <inkml:trace contextRef="#ctx0" brushRef="#br0" timeOffset="161656.8164">20462 3343 1002,'0'0'88,"0"0"33,0 0-58,0 0-62,0 0-1,-2 118 5,5-56 7,0 2-7,-2-2-2,-1-10 18,0-8-14,0-12-6,0-9 2,0-10 1,0-8-3,0-5 0,3 0 0,8-10 25,8-17-26,8-8-2,6-6 0,6 3-5,-3 7-9,1 13 4,-4 18-9,-3 4 17,-5 26-3,-10 9 7,-9 4 4,-6-3 8,-3-1 9,-21-6 12,-6-6-15,-7-5 2,1-5-16,6-9-4,8-7-26,10-1-103,9-11-232</inkml:trace>
  <inkml:trace contextRef="#ctx0" brushRef="#br0" timeOffset="161943.1193">21181 3402 912,'0'0'30,"0"0"68,0 0 65,0 0-93,0 0-38,0 0-32,0 0-2,-12 54 2,10 0 6,2 6 0,0-2-6,0-8-3,0-6 2,10-9-80,3-6-143,3-11-201</inkml:trace>
  <inkml:trace contextRef="#ctx0" brushRef="#br0" timeOffset="162292.8255">21703 3375 767,'0'0'138,"0"0"-54,0 0 22,0 0-34,0 0-46,0 0 22,-114-4-1,73 28 13,-1 10 5,5 5-31,8 6-10,10 2-12,9-1-7,10 0 5,0-7-10,20-3 2,10-8 0,6-10-2,6-8-11,1-10-16,-1 0-54,-6-10-68,-2-14-117,3-4-257</inkml:trace>
  <inkml:trace contextRef="#ctx0" brushRef="#br0" timeOffset="162498.5576">22124 3292 1131,'0'0'137,"0"0"-30,0 0-33,0 0-54,0 0-8,16 120 12,-10-58-23,-4 7-1,-2 3-5,0-2-121,7-3-290</inkml:trace>
  <inkml:trace contextRef="#ctx0" brushRef="#br0" timeOffset="1.01076E6">2936 7641 1054,'0'0'59,"0"0"23,0 0 8,0 0-68,21-108-4,-2 58-12,-4-1-3,-2 0 5,-13 1 2,0 0 7,-16 5-2,-11 8-3,-7 16 0,-2 11-12,6 10-1,0 6-10,5 20-1,10 13 11,6 7-11,9 7-16,2 3 13,23 0 0,11 0-4,7-3 11,8-1 7,-2-2-2,-7-4 3,-9-5 0,-14-4-5,-13-5-3,-6-5 8,-9-1 2,-27-6 0,-8-1 13,-6-9-14,1-6 1,7-4 3,8-8-5,4-18 0,9-9-16,12-8-121,9-1-188</inkml:trace>
  <inkml:trace contextRef="#ctx0" brushRef="#br0" timeOffset="1.01157E6">3474 7497 967,'0'0'144,"0"0"-11,0 0-37,0 0-27,0 0-54,0 0-4,-34 17-11,31 22 0,3 7 4,0-1-3,15-4-2,10-8 2,7-6 0,-1-7-1,3-8-3,-2-7 3,-4-5-4,-3 0-21,-5-17 15,-4-10 2,-4-5-31,-3-8 17,-6-5-11,0-1-9,-3 4 25,0 13 4,0 15 10,0 14 0,0 3-3,0 25-9,0 9 15,3 2 9,6-2 22,4-6-24,4-8-5,2-7 3,2-7 0,-3-8-1,6-1-3,-6-10 1,3-18 9,-4-9-9,-6-7-1,-5-8 4,-6-5-4,0-4 1,0-3 1,-9 8-2,3 12 20,0 19-14,3 18 4,3 7-11,0 32-10,6 18 10,6 16-1,4 7 6,-2 1-3,-2-2 0,-2-6-2,-1-8 11,-6-11 6,-1-14 7,-2-13-13,0-10-11,3-10 12,-3 0-9,4-17 12,3-15-8,1-14-5,1-7-4,6-7-15,6 4-55,16 10 34,11 13-41,7 20 31,8 13 47,-8 16 2,-12 18 9,-13 4 9,-19 2 11,-11-1 23,-5-2-18,-25-5-13,-9 0 5,-1-6-27,7-8 0,8-9-52,12-9-160,13 0-524</inkml:trace>
  <inkml:trace contextRef="#ctx0" brushRef="#br0" timeOffset="1.01197E6">4647 7447 476,'0'0'605,"0"0"-600,0-89 70,0 64 50,0 7-94,0 5-7,0 9 27,0 4-39,-3 0-10,0 0-2,0 11-3,1 13-1,2 10 3,0 6 1,11 2-5,11 2-4,-2-4 7,-1 2 1,-4-9 0,-5-2-1,-7-6 2,-3-6 0,0-3 8,-19-5-5,-3-4 8,2-6-4,1-1-6,5-5-2,10-16-64,4-7-69,1-1-37,16 1-202,8 4-110</inkml:trace>
  <inkml:trace contextRef="#ctx0" brushRef="#br0" timeOffset="1.01249E6">4769 7567 416,'0'0'241,"0"0"-93,0 0-12,60 77-53,-40-63-25,0-7-28,-2-4-11,2-3 3,-1-3-17,0-17 2,-4-4 6,0-4-10,-4-5-3,-5 2-3,-5-2-7,-1 1 8,0 6-4,-9 3 1,-7 8 5,-2 8 7,-3 7-7,-4 2-6,-2 25 6,6 12 2,3 10 24,12 4-10,6-1-4,0-3-12,24-9-2,4-7-1,6-10 3,-2-8 1,-1-9-1,-1-6 0,1-10 0,-1-21 5,3-12-5,-5-6 1,-8-6-1,-5-5 0,-11-3-4,-4-4-3,0-1 7,0 7 7,-9 15-4,-1 16 28,4 18 5,-2 12 14,-1 17-30,-4 29-12,1 19 35,3 15-22,9 6 5,0-3-16,7-11-7,12-15 4,6-12-7,8-12-2,11-15 0,6-11-27,-3-7 24,-8-17-112,-15-16-124,-12-8-549</inkml:trace>
  <inkml:trace contextRef="#ctx0" brushRef="#br0" timeOffset="1.01263E6">5130 7569 1192,'0'0'28,"0"0"-12,0 0 87,102 1-62,-44-21-24,0-5-17,-5-4-94,-6-3-253</inkml:trace>
  <inkml:trace contextRef="#ctx0" brushRef="#br0" timeOffset="1.01713E6">3989 9079 534,'0'0'457,"0"0"-366,0 0 23,0 0-51,0 0-61,0 0 9,3 97-4,6-48 6,0-3 1,3-4-2,-5-6 1,-1-10-3,-3-6 0,-1-12 9,-2-5-18,0-3 3,0-10 11,0-22-4,0-13 0,-6-11-11,-2-6-5,5-1 3,2 1-19,1 7 3,0 17 2,15 15-6,7 22 11,6 6-2,8 32-10,9 15 20,4 5 0,0-8 3,-4-8 3,-6-16-3,-9-12 0,-6-8-1,-8-5 1,-5-12 5,-5-18 7,0-12-7,-5-6-1,-1-3-3,0-3 1,-1 1-2,-8 8-14,1 11-22,5 14-58,3 16-63,0 4-142,18 10-98</inkml:trace>
  <inkml:trace contextRef="#ctx0" brushRef="#br0" timeOffset="1.0174E6">4619 9032 568,'0'0'207,"17"78"-26,-3-33-73,8-4 10,1-7-55,5-11-26,2-12-17,0-11 1,1 0-8,1-21 16,-4-14-13,-6-4-15,-8-6 12,-10 1-13,-4-1-9,-13 3 1,-14 2 3,-6 8 1,-6 12 0,0 14-12,-1 6-11,6 18-44,10 12-54,9 9-52,12 0-304</inkml:trace>
  <inkml:trace contextRef="#ctx0" brushRef="#br0" timeOffset="1.0181E6">5669 8787 446,'0'0'475,"0"0"-429,0 0 4,-24 81 18,24-39-10,15-3-14,10-5-11,5-7-9,1-11-4,5-10 4,2-6-5,-4-8-3,-1-20-11,-9-11 0,-11-5 2,-11-5-1,-2 0-2,-18 1-1,-21 3 0,-7 6-1,-1 16 0,4 13-2,10 10 0,10 14-5,12 20-6,11 10-6,0 2-46,27-2-94,10-6-117,8-8-165</inkml:trace>
  <inkml:trace contextRef="#ctx0" brushRef="#br0" timeOffset="1.01838E6">6075 8807 488,'0'0'316,"0"0"-229,0 0 25,92-47-36,-60 51-20,1 21-22,-5 10-1,-3 1-1,-7 1-5,-9-5-8,-9-4-11,0-5 2,-3-7-7,-12-9 5,3-7-2,3-4-5,2-23 0,4-12-1,3-7 0,0-8-1,0-2 1,7 2-32,11 12-62,3 14-68,7 17-33,5 11-190,3 5 36,3 18 348</inkml:trace>
  <inkml:trace contextRef="#ctx0" brushRef="#br0" timeOffset="1.0188E6">6566 8751 81,'0'0'143,"0"0"-48,0 0 58,0 0 11,0 0-28,0 0-64,39-63-20,-39 36-20,-5 2 9,-10 3 12,-4 7-2,-8 9 2,3 6-35,-3 13-9,0 23 8,8 11 2,8 7-2,10 2 2,1-4-8,10-8-5,14-10-5,3-9-1,1-12 2,-1-8 1,-1-5-3,-4-13 0,-4-14 2,-6-8-5,-3-9 0,-6-7-4,-3-6-6,0-9-18,-9 0 21,-5 3 2,0 10 8,3 18 6,5 17 20,3 18 3,0 3 3,3 32-30,0 21-2,0 15 12,7 6-7,10 0-4,5-9-1,7-11-19,-1-14-39,8-12-64,-3-19-200,-5-12-356</inkml:trace>
  <inkml:trace contextRef="#ctx0" brushRef="#br0" timeOffset="1.01941E6">6845 8695 773,'0'0'101,"0"0"-49,0 0 55,0 103-8,16-75-49,1-5-29,3-9 6,1-10-11,3-4 2,2 0 1,-1-18-14,-4-5-3,-8-5 5,-5-5-3,-8 0-3,0-4-2,-9-1-5,-18 4 1,-1 7 0,-5 12 1,0 13 3,0 2 1,0 24 0,3 17 0,8 11 9,10 10 12,12 1 1,0-7-5,16-9 2,13-14-14,9-11 17,4-14-4,-1-8-16,2-10 14,-4-20-13,-3-6 1,-8-7-3,-7-1 2,-14-5-6,-7 4-7,0 7-26,0 13 32,-3 14-15,-1 11 16,4 4-4,0 21 7,0 8 11,0 0 11,7-3-3,9-9-4,4-9-15,5-12 2,4 0 8,2-17-5,-3-13-4,2-5-1,-5-5 0,-3-3-5,-6 0 6,-7 7-1,-6 9 7,-3 11 2,0 12 18,3 4 8,1 25-33,5 16 14,2 10-9,2 4-7,2 1 0,4-2-2,-2-6-54,4-10-224</inkml:trace>
  <inkml:trace contextRef="#ctx0" brushRef="#br0" timeOffset="1.02053E6">3355 10593 673,'0'0'170,"0"0"-80,-19-76 12,2 52 18,-2 3-44,-11 2-21,0 6-20,-4 9 9,-2 4-11,-3 13-26,5 20-3,5 13-3,10 12-1,16 4-2,3-3 0,14-11 4,14-10-5,2-12 1,7-12-4,2-13 0,-2-1-30,2-27 1,-6-8-6,-3-9-9,-11-1 14,-7-4 14,-7-2 22,-5 6 14,0 10-11,0 14 8,-5 13 22,2 8-10,3 15-18,0 20-5,9 14 0,10 6 11,7-4-5,5-9-3,8-8-1,8-11-2,13-12-5,13-11-40,8 0-87,-2-22-222</inkml:trace>
  <inkml:trace contextRef="#ctx0" brushRef="#br0" timeOffset="1.02093E6">4016 10247 789,'0'0'201,"0"0"-170,-15 72 41,15-17 12,14 11-26,8 5-19,0-3 3,-4-9-6,-3-11-11,-3-13-12,-6-10-7,1-13-3,-4-9 2,-1-3-3,-2-15 6,0-18-7,0-11-1,1-11-25,2-4-9,5 3 6,5 7-14,14 16-17,4 16-12,8 17 43,0 0 26,0 26 2,-5 11 1,-7 7 9,-9 1 44,-15-1 11,-3-3-16,-18-4-8,-19-4-15,-8-6-14,0-11-12,11-12-5,10-4-41,12-16-116,9-15-280</inkml:trace>
  <inkml:trace contextRef="#ctx0" brushRef="#br0" timeOffset="1.02129E6">5120 10116 496,'0'0'212,"0"0"-89,0 0-5,0 0-35,0 0-33,-82-16-1,46 58 19,5 12 13,10 6-30,16 1 1,5-4-13,18-9-28,23-8-4,12-16-3,13-13-1,7-11-6,-3-1-65,-7-16-214,-8 0-127</inkml:trace>
  <inkml:trace contextRef="#ctx0" brushRef="#br0" timeOffset="1.02195E6">3928 12300 740,'0'0'180,"0"0"-86,0 0 40,-54-89-38,33 72-44,-2 9-18,0 8-16,-4 3-6,3 26-4,2 17-6,10 12 0,9 5 12,3-2-10,9-6-4,13-13 6,5-15-5,6-13-2,3-14-2,-2-6-6,-1-22-7,-5-11-11,-7-5 3,-9-2 13,-4 1 9,-7 8 2,-1 11 2,0 12 8,0 10 13,0 4-11,0 0-12,15 17-2,10 4-3,14 1 5,16-2-4,17-4-110,16-6-328</inkml:trace>
  <inkml:trace contextRef="#ctx0" brushRef="#br0" timeOffset="1.02297E6">3919 13691 429,'0'0'461,"0"0"-321,0 0-57,0 0-9,0 0-34,0 0-13,-31-32-15,35 67-11,14 15-1,1 6 17,-2 3-8,-4-3 5,-1-7-5,-4-12-5,-4-12 7,-1-11-11,1-10 0,-2-4 5,-1 0-3,2-8 0,2-20 4,4-13-6,6-7 0,3 0-7,9 6-6,4 12-17,8 13 16,7 11 6,2 6 5,-2 9-5,-7 14 5,-14 6-5,-14 5 8,-11 1 3,-11 0 2,-19 1 9,-10-8 1,0-4-14,6-9 9,4-8-9,7-7-1,8 0-26,8-18-135,7-7-256</inkml:trace>
  <inkml:trace contextRef="#ctx0" brushRef="#br0" timeOffset="1.02344E6">4598 15002 276,'0'0'715,"0"0"-648,0 0 23,0 0-34,-91-54-22,63 54-8,-5 11-2,0 20-6,0 11-3,15 6 0,6 0-2,12-7 0,6-8 5,26-13-18,17-12 1,18-8-2,22-13-10,13-18-89,-1-1-190</inkml:trace>
  <inkml:trace contextRef="#ctx0" brushRef="#br0" timeOffset="1.02411E6">4528 16377 880,'0'0'68,"0"0"-32,0 0 26,0 0-6,0 0 17,0 0-28,-91-59-23,61 70-6,0 17-16,6 12 1,6 9 6,12 7-4,6 3 10,0-9-6,14-9-1,6-13-1,3-11-5,4-11-1,3-6 1,-2-11 4,-1-16-4,-8-7-56,-10-1 56,-9 0-18,0-4-7,-1 5 17,-17 4-6,4 7-14,0 6 2,3 7 21,5 4 2,3 2 2,0 3 2,0 1 1,1 0 22,-2 0 5,1 0-9,0 0-12,-3 0-7,-3 0-2,-1 1-156,1 3-281</inkml:trace>
  <inkml:trace contextRef="#ctx0" brushRef="#br0" timeOffset="1.02457E6">4074 15990 567,'0'0'117,"0"76"-36,0-12 4,13 10-22,7 2-27,1-4 12,1-6-1,-4-5-1,0-10-14,-3-8-14,-2-9-3,-4-10-15,-4-7 0,-2-10 5,0-4-3,-3-3 1,0-4 10,0-22 14,4-11-21,-1-9-6,2-4 1,4 7-5,8 6 3,10 10-2,6 9-2,6 7 5,1 7 17,-4 4 5,-4 0-4,-7 14 3,-7 10-20,-9 4 6,-9 7 4,0 4 2,-9 1-3,-14-2-8,-5-5-2,4-8 0,3-11-10,3-10-103,9-4-96,9-4-377</inkml:trace>
  <inkml:trace contextRef="#ctx0" brushRef="#br0" timeOffset="1.02523E6">5026 16134 636,'0'0'237,"0"0"-121,0 0 56,-3-78-80,-8 63-38,-2 3-24,0 5 10,-5 7-12,-2 0-26,-2 12-2,1 16-2,3 8 2,2 4 2,5 2-1,7-6 1,1-6 4,0-7-4,3-5 1,0-5 0,0-4-3,0-2 7,0-1-7,0 1 0,0-1-2,0-1-1,0 0 1,0-4-3,0 0 0,0-1 4,-1 0 1,-2 0-6,-2 0 5,-1-4-1,3-2 0,0 2-2,3 3-2,0 1 4,0 0-6,0 0 0,0 0 8,0 0-11,0 11 8,6 3 3,8 2 0,0-3-1,0-5 1,5-4 0,2-4 3,-1 0-3,2-15 3,-3-13-2,-4-8 0,-2-9 3,-5-6-3,-8 2-1,0 4 6,0 8-6,-3 14 17,-6 12-6,3 7 5,5 4 0,1 17-16,0 16 0,6 10 14,13 4-11,11-4 1,4-9-3,4-11 3,6-9-1,4-11-3,9-3-75,2-16-43,-5-9-601</inkml:trace>
  <inkml:trace contextRef="#ctx0" brushRef="#br0" timeOffset="1.02573E6">4733 17333 981,'0'0'119,"0"0"-64,0 0 36,-105 0-48,78 23-40,10 11-1,10 9 3,7 6 1,0 5 1,18-2 4,13-6-6,12-9-5,8-10 0,12-12-3,10-15-25,3 0-57,0-25-86,-9-9-319</inkml:trace>
  <inkml:trace contextRef="#ctx0" brushRef="#br0" timeOffset="1.02613E6">5368 17191 874,'0'0'187,"0"0"-112,0 0 33,0 0-51,0 0-43,0 0-9,-91 2-3,68 29 1,4 10 3,3 9 0,5 4 16,8 0 14,3-5-19,0-9-4,16-10 2,1-10-14,2-7 6,1-9-5,-1-4-2,3 0 7,-2-14-6,-2-10 2,-5-2-2,-4-9-1,-5 0-2,-4 0-8,0 2 8,0 7 1,-3 8 1,0 8 0,3 4 2,0 6 1,0 0-3,6 18 0,16 8 0,6-1 3,10-4-1,7-5-2,9-13 0,4-3-39,-4-10-210,-5-19-339</inkml:trace>
  <inkml:trace contextRef="#ctx0" brushRef="#br0" timeOffset="1.02735E6">6585 14816 1059,'0'0'3,"-85"-11"-3,40 13 37,7 28 49,5 19-67,10 11-7,13 9 2,10-2-10,0-6 18,18-15-19,4-13-2,1-14 0,2-13-1,-1-6-3,1-15-8,-5-18-14,-4-5-45,-10-7 24,-5 1 46,-1 1 1,0 7 6,0 12 5,0 10-4,-1 12 6,1 2 3,0 13-17,9 12-2,13 8 2,5-6 0,10-9 6,5-14 1,6-4-3,1-22-2,-6-18-2,-7-8-52,-9-4-28,-11-5 16,-11 1 15,-5 1-6,-12 0-15,-12 3 64,-6 5 6,3 12 19,8 14 17,13 14 13,6 7-10,0 24-36,6 19 2,10 16 59,-1 8-6,0 2-3,2-3-2,-3-7-9,-3-9 3,-2-13-9,-3-16-17,-2-11-11,-2-10-6,-1 0 6,2-26 10,3-7-20,2-11-8,2 0-24,1 2-15,1 2-16,10 8-33,12 9-1,11 12 87,9 9 7,1 2 3,0 12 16,-11 9 18,-16 2 21,-13 2-10,-15 3 1,-12 3 6,-21 0-32,-9-1-13,0-9-7,8-8-17,15-13-140,11 0-126</inkml:trace>
  <inkml:trace contextRef="#ctx0" brushRef="#br0" timeOffset="1.02765E6">7579 14379 825,'0'0'113,"0"0"-27,0 0 8,0 0-34,-99 91-12,83-36 20,11 1-32,5-1-2,18-6-16,15-7-16,9-9 10,1-12-12,-1-8-1,-6-9-27,-8-4-42,-4 0-46,-12 0-145</inkml:trace>
  <inkml:trace contextRef="#ctx0" brushRef="#br0" timeOffset="1.03134E6">8894 7599 460,'0'0'102,"0"0"-4,0 0 11,0 0-21,0 0-54,0 0-27,0 0 11,-10 45 17,10-8 30,0 4-27,4 11-1,1 4-9,-2 7 0,3 7-12,-1 3-11,2 6-3,5 7 12,0 5-14,1 0 0,2 2 7,1 2-5,0 2-2,1 3 0,-2 2 2,-1 0-2,-7-1 0,1 4 0,-5 2 2,1 0-2,2 0 0,-3-1 0,1-1 2,-2-1 11,4 0 9,-1 1-10,-1 1 4,2-2-12,-2 5 1,1 2-5,-1-1 3,-1 3 3,2 0-6,-2-6 0,-3 2 3,0 0 2,0 0-5,0 0 9,0 3-8,0 2 7,0-4-8,0-1 0,0 0 1,3-4-1,1 0 0,2 2 0,-1 0 3,-4 1-1,2 0-2,-3 2 0,2 0 7,-2-2-5,0-3 3,0-3 0,1-4-5,-1 1 5,3-1-5,0 1 0,0-2 2,3 2-2,-3 1 0,3 1-1,2 4 3,-2-2 0,1 2-2,-3-5 0,-1-3 1,0 2-1,2-2 0,-1-1 5,1-3-4,-2 0 1,6 0-2,-6 1 0,1 2 1,2-2 1,0-1 0,3-2 5,-3-2-6,5-2 3,-4-2-4,2-2 0,0-1 4,0-2-3,-2-4 0,4 0 3,-5-1 0,0 3 0,1 1 2,-3-3-5,4-1 13,-5 1-12,5-3-2,-4 1 2,0-3 0,-1-6-3,0-2 1,0-4 0,0-1 3,2 0-2,-4-3-1,2-1 7,-1 2-7,1 2 7,6 4-7,-6-2 1,1-2 3,-2-7-4,-1-6 0,-1-2 5,0-5 3,0-6-6,0-3 9,0-8-11,0-6 9,0-5-9,0-6-1,0-1 1,0-3 0,0 0-2,0-10-7,0-9-10,-3-10-12,-1-6-55,-1-4-133,1-8-308</inkml:trace>
  <inkml:trace contextRef="#ctx0" brushRef="#br0" timeOffset="1.03262E6">10027 7923 931,'0'0'60,"0"0"25,0-73 110,0 53-143,-6 6-34,-12 4-16,-4 10 2,-7 0 1,-2 17-5,4 14 0,8 8 0,10 5-3,9 3 2,13 1-1,18-2-15,10-2 4,5 1-11,0 2 20,-5-4 1,-11 0 4,-14-4-1,-16-5 1,-2-4 1,-31-3 16,-13-6-12,-3-5-6,1-12 2,8-4-2,16-14-15,14-22-93,10-12-147,10-8-575</inkml:trace>
  <inkml:trace contextRef="#ctx0" brushRef="#br0" timeOffset="1.03333E6">10300 7905 1018,'0'0'44,"0"0"16,0 89 90,0-44-92,0-4-18,7-3-1,10-10-27,7-11-4,4-9-8,6-8-2,2-5-9,0-19-58,-3-7-27,-6-2-67,-8-2 77,-5 1 13,-9 2 32,-5 2 34,0 8 7,0 10 25,-2 12 23,-3 6 17,5 27-46,0 11 19,0 7 16,5 2-18,11-6-3,5-7-11,0-10-7,4-16 2,-3-14-12,5-7 0,-2-30-4,-2-12-1,-2-11-5,-9-5-28,-8-2 19,-4-5 14,0-3 0,-12 4 3,-1 11 15,1 17-3,5 21 10,5 22-10,2 5-12,0 32-2,0 18 1,0 10 3,3 7 2,6-2-7,3-3 24,-5-8-4,1-14 1,-5-12-1,1-16-20,-4-13 1,8-4-1,-1-12-18,7-16 6,5-8-13,2-4-14,4-2 6,6 3-13,7 7-20,10 14-12,5 16 31,-1 2 37,-8 27 10,-16 10 15,-15 7 30,-13 4 0,-4-2 41,-27 1-27,-6-5-24,-4-8-18,2-9-17,11-12-1,12-13-4,13-1-89,3-26-164,19-5-405</inkml:trace>
  <inkml:trace contextRef="#ctx0" brushRef="#br0" timeOffset="1.03365E6">11528 7823 1021,'0'0'36,"0"0"-34,0-76 88,-15 57-22,-7 8-43,-5 7-5,-2 4-16,0 5 0,2 18-4,9 10-2,9 4 1,9 6-1,0 2-3,21 2-8,9-4-9,4 1 22,0-5-5,-1 0 5,-9-4 2,-5-4 7,-11-2 21,-8-7-1,-2-7-1,-26-5-4,-6-8-20,1-2-4,7-20-27,11-18-90,14-12-170,1-5-500</inkml:trace>
  <inkml:trace contextRef="#ctx0" brushRef="#br0" timeOffset="1.03381E6">11601 7742 1090,'0'0'3,"16"95"113,1-32-3,-2-2-79,2-3-25,-1-6-9,0-6-4,-6-12-109,-5-9-199</inkml:trace>
  <inkml:trace contextRef="#ctx0" brushRef="#br0" timeOffset="1.0344E6">11559 8075 1103,'0'0'60,"0"0"44,0 0-43,0 0-34,91-49-9,-42 22-16,2-5 1,-6 0-3,-5-1 4,-8 3-8,-12 7 1,-11 1-4,-9 9 4,0 8-10,-7 5 13,-12 4-5,2 22 10,4 10-3,5 5 2,8 1 0,0-5 1,10-7-4,13-9-1,7-10 0,4-10-1,3-1-1,1-9-24,-6-15-11,-5-7-28,-7-3-23,-7-3 0,-8-1 31,-5 3 36,0 6 21,0 12 14,0 12 58,-3 5 24,-3 14-64,-3 17-16,7 7 27,2 0-6,0-1-14,5-9-13,17-8-9,7-7 11,8-13-3,15 0 0,5-24-3,1-10-6,-7-7 0,-8-1 0,-13-1-17,-12 4 13,-10 9 0,-3 10 4,-5 13 0,0 7 9,-3 13 2,-13 21 0,1 10-5,1 4 3,4-3-9,4-4 0,4-6 0,2-8-5,0-9-26,0-12-132,5-6-170</inkml:trace>
  <inkml:trace contextRef="#ctx0" brushRef="#br0" timeOffset="1.03459E6">12456 7527 869,'0'0'20,"0"0"117,0 0-40,0 0-21,0 0-38,0 0-25,-81 33-13,60-33-10,5 0-72,3-7-74,2-8-96,8 1-300</inkml:trace>
  <inkml:trace contextRef="#ctx0" brushRef="#br0" timeOffset="1.03523E6">12645 7867 936,'0'0'149,"0"0"-98,0 0 66,0 0-58,0 0-37,0 0-20,-35-30-1,35-7-1,0-3-5,10-3 0,3 0-3,2 4-4,-1 10-33,3 10-46,2 18 34,3 1 45,0 29 12,2 11 13,0 5 14,1-3 25,4-6 21,-1-11-19,3-11 3,4-12-15,-1-2-12,2-19-9,-3-11-20,-5-6 3,-7-1-4,-12-1 2,-9 0-6,0-1 4,-8 3-3,-12 7-1,0 11 3,1 10-9,2 8-14,1 6-3,4 19-1,-3 11 21,3 8-7,-3 6-1,3 8-1,0 4 11,0 7 5,3 6 0,6 10 2,3 11 2,0 3 9,17-1 21,7-4-15,-2-10-13,2-12 15,-8-10-11,-8-17 5,-8-17-9,0-16 0,-24-12 13,-8-8-11,1-26-4,4-13 3,8-14-7,7-11 0,6-8 0,6-5-12,9 1-17,16 7-97,1 15-195</inkml:trace>
  <inkml:trace contextRef="#ctx0" brushRef="#br0" timeOffset="1.03725E6">10898 8887 950,'0'0'72,"0"0"45,-103 37-19,76 6-36,8 12-29,13 5-15,6-4-2,9-6-1,19-13-7,10-11 4,14-14-12,6-12-2,5-5-1,-2-20-13,-6-7-31,-12-1-79,-11-4 6,-15 2 52,-12-1 46,-5 5 22,0 8 1,-13 9 5,1 9 11,0 5 23,3 19-12,7 10 3,2 6 4,5-4-19,19-4 6,4-8-15,3-11-2,5-8-1,-3 0 2,-3-17 5,-3-11-11,-10-6-9,-6-4 7,-9 0-2,-2 0 4,-16 2 0,-16 5 0,-11 9 5,-1 12-2,0 10-2,8 3-1,9 24-5,13 6-1,10 7-5,4-2-44,10-2-45,19-7-86,7-9-280</inkml:trace>
  <inkml:trace contextRef="#ctx0" brushRef="#br0" timeOffset="1.03758E6">11535 8925 756,'0'0'166,"0"0"-85,0 0 0,0 103-1,0-62-19,0-4-13,0-6-9,0-9-20,-4-6 4,1-9-20,1-7-3,1 0 6,1-10-6,0-14-13,0-9-9,0-2-38,10-6 24,-1 1-4,2 1 3,2 8 32,1 12-9,3 13 8,-2 6 1,3 17 5,-3 16 18,1 12-13,0 1-1,-2 1-4,3-7-25,2-8-116,3-11-91</inkml:trace>
  <inkml:trace contextRef="#ctx0" brushRef="#br0" timeOffset="1.0378E6">11842 8712 921,'0'0'104,"0"0"-58,0 0 52,-14 121-22,15-61-34,18-1-19,4-5-12,2-10-9,-4-6-4,-6-11-38,-6-7-142,-9-8-124</inkml:trace>
  <inkml:trace contextRef="#ctx0" brushRef="#br0" timeOffset="1.03802E6">11784 9053 857,'0'0'111,"0"0"-26,0 0 32,0 0-80,99-83-29,-56 62 14,2 4-15,-3 4-3,-8 9 3,-7 4-5,-5 7-2,-8 20-2,-7 7 2,-1 2 9,-6-2-9,0-4 0,0-7-10,0-10-91,0-8-90,1-5-348</inkml:trace>
  <inkml:trace contextRef="#ctx0" brushRef="#br0" timeOffset="1.03823E6">12172 8696 730,'0'0'171,"0"0"-14,0 0-72,0 0-22,0 0 1,0 0-47,-82 51-16,57-47 3,9-4-4,5 0-24,8 0-34,3-5-57,0-3-74,3 3-357</inkml:trace>
  <inkml:trace contextRef="#ctx0" brushRef="#br0" timeOffset="1.03933E6">12271 8921 674,'0'0'169,"0"0"-9,38 93 20,-30-71-96,-3-8-35,-1-5-34,-1-8-9,-1-1-1,2-2-4,0-16 9,-1-5-10,3-4-13,2-4-5,-2-2-24,1-2 12,-1 2 5,0 7 20,-1 11 0,-1 10 0,5 5-2,-2 19 7,3 11 11,-1 7 5,4 1-2,2-4-10,4-5 11,5-7 6,1-10-12,-2-9-4,2-3-5,-4-5-13,-3-13-35,-5-8-34,-4-1-17,-4-1 13,-4-1 21,-1-1 25,0 0 32,0 5 8,0 8 22,0 10 40,0 7 26,0 5-34,0 20 0,-1 5 25,1 3-40,0-2-5,3-6-14,12-5-14,0-4 6,6-9-8,-2-6-3,0-1 14,2 0-15,-2-14 0,0-3-3,-3-3-2,-3 2-11,-5 0-6,1 3 1,-6 5 21,-3 9-6,0 1 2,0 3 4,0 14 0,0 4 30,6 2-16,6-2-5,4-3 6,9-2-3,2-8-6,-1-5 13,-1-3-5,0 0-6,-5-14 0,-5-6-5,-6-4-3,-5-3-3,-4 1-24,0-3 11,-3 1-7,-4 1 1,-2 7 11,3 8-5,1 9 15,5 3-2,0 4-13,0 16 15,0 7 0,0-1 1,0-2 6,3-4 4,9-4 12,3-6-7,3-6 1,6-4 12,0 0-22,-2-10-2,-1-7-4,-5 0-1,-5-3-2,-5 2-15,0 1 0,-6 6 11,0 4-10,0 7 12,0 0-4,0 14 9,0 7 4,0 2 16,0-4-3,6-1 0,7-6-6,9-2-1,4-7 4,1-3-4,-2 0 4,1-7-14,-6-10 3,-3-3 5,-7-3-8,-8 1 0,-2 0 0,-2-1 0,-20 3 4,-8 2-4,-4 5-3,-4 6 3,1 7-20,3 0-33,7 13-9,6 8-63,-1 3-62,1-1-234</inkml:trace>
  <inkml:trace contextRef="#ctx0" brushRef="#br0" timeOffset="1.0399E6">13567 8649 1081,'0'0'123,"0"0"-37,0 0-36,0 0-13,-31 72-5,31-40-16,9-4-6,6-8-8,4-7 2,-4-8 3,5-5-6,-1 0-1,0-15 0,4-10-12,-1-1-4,-2-4-19,-3-2 17,-3-2 16,-4 3 2,-5 4 0,-4 9-1,-1 11 2,0 7 1,0 9-1,0 20 0,-4 6 20,2 1-8,2 2-2,0-10-1,14-9-5,10-8-5,2-11 10,4 0-8,0-18 8,0-13-10,-2-6 0,-2-5 3,-4-2-3,-7-3-3,-9-3 1,-5 1-4,-1 3 3,0 12 3,0 12-1,0 14 2,0 8-2,0 14-8,0 21 3,0 10 6,0 5-1,0 1 2,0-7 1,0-2 0,-1-7 1,-2-4 1,-3-6-1,-6-2-1,-5-4-4,-6 0-50,-6-4-97,-2-5-297</inkml:trace>
  <inkml:trace contextRef="#ctx0" brushRef="#br0" timeOffset="1.04129E6">11080 10262 436,'0'0'443,"0"0"-313,-15-88 11,-10 63-53,-8 5-48,-9 8-6,-4 12-16,-3 0-5,5 25-7,6 11-4,13 11 14,13 8-6,12 1-8,0-2 5,26-11-7,10-11 0,12-17-1,4-15 0,5-8-3,1-25-4,-7-9-30,-14-2 0,-7 1-3,-15 1 15,-6 5 22,-9 2 4,-2 8 2,-11 11 0,2 10 9,4 6 6,5 21-5,2 16-1,0 8 3,9 2-6,20-5 3,5-8-11,11-11-3,-1-15 0,3-8 2,-1-14-39,-4-22 1,-5-8-89,-8-8-13,-13 0-98,-12-1-72,-4 0 37,-7 1 274,-17 4 42,-4 5 138,4 11 0,6 14-6,8 18-71,5 1-20,5 31-54,0 13 20,0 10 24,3 5-33,9 4-28,0-5 4,-3-5 25,3-10 16,-6-11 12,-2-11-29,-1-12-19,2-10-10,2-3-8,2-20 15,8-8-18,0-7-1,4-2-10,-1-2-17,-1 2-7,6 8 9,7 11-2,5 11 15,8 10 9,1 10 4,-6 21-1,-5 5 2,-13 6 4,-17-3 9,-5-1 19,-26-3 7,-14-4-27,-5-5-10,0-9-3,11-11-8,7-6-24,12-10-72,8-19-169,7-7-468</inkml:trace>
  <inkml:trace contextRef="#ctx0" brushRef="#br0" timeOffset="1.04159E6">12342 9855 874,'0'0'77,"0"0"47,-95 21 10,60 14-53,7 11-23,13 4 1,15 0-29,3-7-15,32-7-7,14-10-8,9-10 6,5-9-6,2-7-34,0 0-76,-10 0-110,-9-9-561</inkml:trace>
  <inkml:trace contextRef="#ctx0" brushRef="#br0" timeOffset="1.04354E6">11507 11718 624,'0'0'203,"0"0"-63,0 0-21,0 0-40,0 0-37,-49-82-14,22 76-4,-3 6-15,-6 9 4,-4 24-7,-3 10-4,5 7 1,12 4-1,12-2-2,14-2 15,0-9-10,17-10-2,8-13-3,6-11 0,2-7 2,0-13 0,-2-16-2,-2-8-3,-6-2-24,-3-4-4,-8 1 16,-8 0 10,-4 4 4,0 8 1,0 11 0,0 14 5,0 5-5,5 18-4,9 18 4,10 4 0,2 3 4,9-5-4,6-5-83,8-12-175</inkml:trace>
  <inkml:trace contextRef="#ctx0" brushRef="#br0" timeOffset="1.04453E6">11767 12672 935,'0'0'31,"0"0"-6,0 0 63,-99-30-24,75 30-34,0 0 11,5 17-39,-2 17 8,2 12 1,7 6 0,6 5 8,6-8-7,0-8-5,6-11 0,13-12-7,4-11 0,3-7-3,1-13-9,0-13-40,-5-10-60,-7-2 17,-7-3 54,-4 0 15,-4 4 26,0 5 5,-4 14-4,1 11 4,3 7 9,0 12-5,0 18 7,3 10 10,15 2 15,5-5-8,9-11-15,7-10-6,3-13-11,4-3 2,-3-20-6,-1-13-13,-5-13-48,-9-4 33,-11-3 10,-5 1 4,-12 3 13,0-2 3,-14 3 0,-2 5 2,0 13 7,8 13 21,5 17-3,3 8 4,0 26-5,0 17 39,0 6-11,6 7-15,-1 1-25,-2-4 8,-2-8 4,-1-13-2,0-13-11,0-14-12,0-10 5,0-3-5,7-10-4,4-17-11,4-13-6,7-5 0,2-5-6,10 5-21,8 8 4,9 15 31,7 12 13,-4 10 10,-8 6 53,-13 22-4,-14 9-28,-16 6-10,-3 1-2,-21-1 13,-13-3-32,-6-5-4,-6-3-69,-4-3-195</inkml:trace>
  <inkml:trace contextRef="#ctx0" brushRef="#br0" timeOffset="1.04543E6">11826 13445 803,'0'0'89,"0"0"-27,-83 57 40,62-15-56,6 7-6,9 2 17,6-1-18,0-4-4,6-10-7,12-10-23,3-11 2,4-15-5,3 0 0,-1-18-4,0-15-39,-6 0-53,-9-4-1,-6 3 32,-6 2 23,0 5 36,-3 7 4,-2 13 0,2 7 0,3 11 0,0 22 38,12 5-2,12 3 23,3-6-23,7-7-19,1-10 3,4-13-13,-1-5-3,-1-19-3,-2-14-1,-7-7-63,-6-3 23,-11-4 4,-6-2 17,-5-4 10,0 0 9,-16 3-1,2 9 1,3 16 0,7 18 10,4 7 20,0 27 1,0 19 36,3 12 1,3 7-17,0 0-29,1-6-3,0-4 8,-1-9 2,-1-10 8,1-12-18,-1-13-19,1-11 3,1-1 3,3-25-5,4-9-1,4-7-12,-2-6-28,1-2-4,2 3 3,6 5-26,8 14 34,6 16 17,3 12 13,-5 3 3,-10 22 18,-9 10 4,-17 5 6,-1 1 22,-16-2-25,-14-1-3,-4-4-13,-1-6-9,6-7-3,7-11-26,9-10-83,10 0-106,3-15-392</inkml:trace>
  <inkml:trace contextRef="#ctx0" brushRef="#br0" timeOffset="1.0457E6">12921 13271 737,'0'0'99,"0"0"40,0 0-34,0 0-29,-98 57-3,65-13-5,5 5-7,16 2-8,12-2-23,4-6-16,28-10-10,5-10 5,12-12-9,6-11 1,8-4-2,1-22-74,-3-7-233</inkml:trace>
  <inkml:trace contextRef="#ctx0" brushRef="#br0" timeOffset="1.04762E6">13145 10655 902,'0'0'64,"0"0"-33,-8 76 39,8-15-7,16 8-11,7 2-20,0-6-14,-4-7 11,-1-9-8,-6-10-12,-4-9 2,-4-10-9,-4-8 0,0-6-1,0-6 2,0 0 5,0-19-8,0-10-2,6-8 2,12-4-17,9-2 2,7 3-12,8 10-30,1 13 38,2 15 12,-7 2 7,-6 21 23,-12 7-1,-12 3 1,-8 0 16,-13-2-15,-23-4-6,-10-4-13,-3-6-5,7-7-1,7-8-27,11 0-65,11-20-142,13-5-349</inkml:trace>
  <inkml:trace contextRef="#ctx0" brushRef="#br0" timeOffset="1.04828E6">13788 11923 972,'0'0'88,"0"0"-26,0 0 40,0 0-42,0 0-47,0 0-7,-21 64 13,32-6 7,0-2-11,-1-3-6,-1-7-4,-5-9-4,-1-8 7,-2-12-8,-1-8 0,2-9 3,1 0 0,3-16 7,3-10-10,10-10-20,6-3 9,7-1-16,5 5-10,1 11-6,-3 13 7,-2 11 35,-7 4 1,-10 20 7,-10 5 16,-6 4 11,0-2-5,-25-1-6,-11-5-13,-6-2-4,-3-7-6,6-6-3,8-7-1,9-3-8,11-6-26,11-16-71,2-6-163,26-3-341</inkml:trace>
  <inkml:trace contextRef="#ctx0" brushRef="#br0" timeOffset="1.04852E6">14488 11800 551,'0'0'411,"0"0"-333,-105 23 111,62 11-91,3 6-47,12 2 11,16 2-31,12-2-21,4-5-1,32-8-1,16-10-8,9-9 5,6-10-5,-1 0-7,-3-15-28,-8-8-116,-8-7-423</inkml:trace>
  <inkml:trace contextRef="#ctx0" brushRef="#br0" timeOffset="1.04933E6">14719 12987 613,'0'0'192,"0"0"-92,0 0 23,0 0-6,0 0-31,0 0-16,-54-23-27,25 61 21,0 14-17,13 9-25,14 1 1,2-9-16,36-15 10,24-19-17,21-19 1,23-19-2,12-27-57,-2-14-247</inkml:trace>
  <inkml:trace contextRef="#ctx0" brushRef="#br0" timeOffset="1.05334E6">14531 7134 436,'0'0'11,"0"0"31,0 0 36,0 0-2,0 0-11,-12 82-2,12-60 22,4-2-36,7 3-9,3 1 4,0-1-12,0-1-5,1 2-19,-3-1-4,-1 0-3,2-5-1,-3-3-8,3-4-17,2-2-68,5-5-236</inkml:trace>
  <inkml:trace contextRef="#ctx0" brushRef="#br0" timeOffset="1.05448E6">15286 7681 624,'0'0'292,"0"0"-269,0 0-3,0 0 37,0 0-4,-28 84-23,28-47 14,13 8 0,2 7-19,3 9 1,-1 5-18,-3 10-3,0 5 9,0 5-14,3 1 1,4 1 1,0 2 5,5 3 5,0 2-12,4 1 1,4 0 13,2 0 0,-2-2-7,1-1 0,-7 2-2,-1-4 9,-2 2-9,-1 1 11,1-3-2,1 1-13,2 1 0,0-1 9,1-3-6,0-1 15,0-5-9,1 1-6,-5 2 8,1 2-10,-4-2 2,0-1 2,-4-4-5,3-3 5,-2 0-6,-2-2 1,1-1 2,-5 0-1,2-3-2,-3 2 7,0 0-6,1-1 3,-2 2-4,-2 1 1,0 2 0,-3-1-1,-2 1 0,1-5 1,-1 5 2,2 0-3,-2 2-1,1 1 1,-2-4 2,-3-1-2,0 0 0,0-1 1,0 3 1,0 1-3,-8 1 1,0 2 0,2-1 3,-2-4-3,1-2 0,1 1 1,0-1-1,1 2 0,1-2 0,4 3 0,0 1-1,0 2 1,0-2 0,3-3 0,6 3 3,1 4-4,1 3 2,-4 1-1,2 4 4,-1-4-4,-4-1 1,1 0-3,-1-1 5,-1-3-1,4 0-2,-2-3 1,-1-3 0,-1-1-1,0-3 1,-1 0 6,-2-3-6,0-4 4,0-7-5,0-8 2,1-3 2,1-8-4,0-2 0,-1-6 0,1-10 2,0-2-2,0-7 0,-1-6 0,-1-3 1,0-3-1,2 0-1,-2 0 0,0 0 1,0-3-5,0-10 2,0-5-10,0-7-5,0-15-54,-2-17-174</inkml:trace>
  <inkml:trace contextRef="#ctx0" brushRef="#br0" timeOffset="1.06052E6">17624 7611 900,'0'0'61,"0"0"75,0 0-28,0 0-75,0 0-32,0 0-1,-45-25-47,50 24-212,4 1-293</inkml:trace>
  <inkml:trace contextRef="#ctx0" brushRef="#br0" timeOffset="1.06094E6">17497 7618 837,'0'0'117,"0"0"32,0-82-14,0 56-62,0 2-24,0 5 4,-12 8-18,-10 7-27,-7 4 0,-5 7-2,-2 18-6,2 11 1,7 4-1,11 3 0,13 0-5,3 0 2,21-2-6,16 0 7,9-3-9,2 0 10,1 0 0,-9-3 1,-7-3-1,-10-5 1,-14-1 0,-9-6 7,0 0 1,-23-4 5,-9-2-12,-6-4 2,4-7-1,7-3-2,9 0-8,8-17-51,10-5-87,3-4-174</inkml:trace>
  <inkml:trace contextRef="#ctx0" brushRef="#br0" timeOffset="1.0617E6">17855 7703 1217,'0'0'56,"0"0"38,0 0-26,0 0-61,0 0-1,-5 93 0,5-50-5,2-5 14,15-8-15,8-7 0,5-7 0,6-13 3,4-3-3,2-13-5,-7-14-46,-2-8-27,-7-5-8,-10-2 6,-1-3 9,-8 2 20,0 8 25,-4 11 21,-3 15 5,0 9 13,0 20 14,0 20 39,-3 11 16,-4 2-5,7-2-35,0-7-12,10-10-21,10-10 2,6-13-6,-3-11 0,4-4 1,-1-26-6,1-12-12,-1-12-8,-5-10 5,-7-7 8,-8-7-4,-6-3 10,0 8-1,0 17 4,0 20-2,0 24 9,0 12-5,0 22 6,2 22-7,3 13 2,1 6 10,-1 5-14,-1-3 1,-2-5 8,-2-7 9,0-11 6,0-12-14,0-14-7,-2-10-1,2-6-1,0-10 1,12-19-3,9-11-14,7-6-5,1-4-17,0 5-5,3 8-9,1 16-60,-1 14 27,-3 7 82,-7 17 1,-10 18 83,-10 6-18,-2 2 13,-14 0-19,-20-2-11,-8-5-29,-1-8-13,5-11-6,15-9-2,18-8-120,5 0-262</inkml:trace>
  <inkml:trace contextRef="#ctx0" brushRef="#br0" timeOffset="1.062E6">19019 7440 1227,'0'0'11,"0"0"85,0 0-14,-91-26-47,76 30-29,7 16-3,8 8-3,0 5-3,11 6 0,13 5 2,3 1-4,-4 2 4,-3-4 2,-5-5-1,-9-5 0,-3-7 1,-3-3 6,-3-7-7,-15-8 0,0-8 0,0 0-38,9-14-99,6-14-164,3-8-358</inkml:trace>
  <inkml:trace contextRef="#ctx0" brushRef="#br0" timeOffset="1.06365E6">19092 7654 873,'0'0'97,"0"0"97,0 0-78,102 52-54,-73-50 1,0-2-31,-1-1-14,-1-16-18,0-5 1,-4-4 2,-5-1-3,-3-1-6,-13-3 4,-2 2-13,-3 2-4,-21 8 11,-7 12 3,-4 7 0,-2 13 3,4 17 1,8 9 0,7 5 1,12 0 11,6-2-4,18-4-6,25-7 9,7-9 3,3-14-3,2-8-9,-3-7-1,2-21 9,-2-11-9,-6-3 0,-10-3 1,-13 0-1,-11 2 1,-12 4-5,0 6 5,-18 14-2,-3 9 1,-4 10 0,-1 0-3,2 14 2,4 6-5,6 0 1,7-2-23,5 2 11,2-2-9,0 3 8,0 5 16,5 7-4,8 20 6,12 13 3,8 17 52,9 16 0,-2 11-42,-1 3 6,-4-7 11,-6-8-28,-9-20 20,-16-19-18,-4-18-3,-1-21 2,-16-17-3,2-7 0,5-35-1,3-17 1,5-18-12,2-18-8,0-19-1,2-9 5,5-8-5,0 2 0,2 14 16,2 15-7,5 22 12,-5 28 0,-3 21 4,-5 21 16,-1 5-2,-2 31-16,3 16 12,1 9-3,3 2-3,3-3 3,2-10-7,3-8 2,4-12-6,3-11 0,4-11-1,1-3 1,3-10-12,0-16-9,-2-9-17,-6-3-55,-1-1-16,-4 2-68,-4 12 98,-4 9 67,-3 16 12,-3 0 10,1 24 48,3 7 63,4 5-35,7-4-33,5-5-17,5-6-11,8-8-2,5-7 11,3-6-6,0-3-14,-2-19-5,-4-6-7,-6-3 5,-5-3-6,-3-5-2,-7-4 4,-1-2-6,-7 2-1,-5 4 3,-4 11 1,0 9-4,-7 10-1,-14 9-1,-3 0 6,-6 24 3,0 12-2,0 13-1,8 4 0,8 2 11,9-2-11,5-6 1,4-8 2,20-8-2,8-10-1,6-12 2,2-9 0,4 0 1,5-15-3,0-4 1,-7-1 0,-12 0 0,-15 3 3,-10 3 13,-5 1-15,0 3 17,-7 5-15,-5 1 0,5 4 1,7 0-4,0 2 0,15 11 7,12 0-4,5-4 20,3-2-13,-1-4-7,-2-3 2,-9 0-5,-7 0-1,-8 0 0,-2-10 1,-3-4-1,-3-1-2,0-3-13,0-2-4,0-3-11,0-2 6,-7-4 4,-6 2 4,0 1 16,-2 3-2,0 6 4,5 6-1,0 7 2,2 4-3,2 4 1,2 19 5,-1 11 0,4 6-4,1 2 0,0-2 3,0-4-4,0-8-1,1-9 2,4-6-2,-4-9 2,-1-4-2,0 0 0,0-20 3,0-7-3,0-6-5,0-5-5,9-3-1,10-2 2,8 0 5,8 5 2,5 8-1,4 14 1,0 13 1,-1 3 1,-1 22 0,-6 16 9,-8 9-2,-4 5-3,-6 1 2,-3-4-6,-3-7-4,-2-10-2,4-7-46,1-12-117,5-11-223</inkml:trace>
  <inkml:trace contextRef="#ctx0" brushRef="#br0" timeOffset="1.06408E6">21725 7385 677,'0'0'156,"15"-76"-38,-15 52 22,0 10-14,-15 8-47,-7 6-40,-11 13 20,-4 21-21,3 11-16,-1 11 2,13 4-15,11 2 2,10 0-9,1-8 1,16-8-4,10-12 1,8-13 0,0-13 0,5-8-6,3-9-10,2-20-20,7-5-41,9-9 26,1-3-13,-4-7 8,-10-4-54,-15-3 92,-16-1 11,-11 8 4,-5 10 3,-17 17 9,-20 18 30,-11 8 16,-4 18 1,4 22 5,8 13-17,15 8-12,17-4-5,8-4-2,33-10-12,9-10-2,11-8-11,7-10-4,4-9-28,5-6-80,0-6-218</inkml:trace>
  <inkml:trace contextRef="#ctx0" brushRef="#br0" timeOffset="1.07214E6">17937 9719 168,'0'0'83,"0"0"-22,0 0 12,0 0-42,0 0 225,0 0-156,0 0 18,-19-18-26,14 8-7,0 0-22,-5-2-12,0-1 3,-3-3-29,-5 1-6,-5 2 2,-7 2-10,-2 4 6,-6 7-17,-2 1 0,0 25 1,1 14 2,8 17-3,8 14 0,17 6 4,6 2-4,11-8 0,16-13 0,6-15-1,6-17-1,5-15 2,3-11 1,-2-15 1,-4-19-4,-7-11-3,-8-6-5,-9-3 9,-9-4-7,-8-1 8,0 3 1,-3 6 1,-8 15 0,1 14-1,5 15-1,5 6 19,0 23-19,0 17 0,12 10 3,8-1-3,11-2 0,12-9-1,14-8-4,14-9 2,6-10-39,3-11-110,-2 0-80,-4-10-339</inkml:trace>
  <inkml:trace contextRef="#ctx0" brushRef="#br0" timeOffset="1.07265E6">18680 9528 749,'0'0'124,"0"0"8,-31-74 2,22 53-38,3 7-43,1 7-21,2 7 4,3 14-14,0 27-19,0 18 1,0 12 0,2 2 4,8-3-8,1-4 4,-4-10 6,-2-12-10,-2-13 0,-2-11 6,1-12-4,1-8 0,0 0-1,5-14 1,2-13 19,3-8-21,5-6 0,3-4 0,1 1 0,5 4-5,8 12-8,4 13-7,6 15 16,1 0-6,-4 28 1,-9 7 7,-11 6-1,-15 1 3,-7 1 3,-23-1 5,-14-1 5,-9-4-12,2-11-1,7-7 0,9-13-6,7-6-26,10-15-37,10-19-183,1-8-237</inkml:trace>
  <inkml:trace contextRef="#ctx0" brushRef="#br0" timeOffset="1.07315E6">19639 9514 949,'0'0'103,"0"0"-25,0 0 57,0 0-87,-108-49-25,70 79 20,2 13-19,10 7 3,8 9-16,13 2-1,5-6-3,15-7-7,18-11 0,10-10-1,14-12 2,15-11-2,8-4-62,0 0-119,-8-16-148</inkml:trace>
  <inkml:trace contextRef="#ctx0" brushRef="#br0" timeOffset="1.07372E6">20304 9522 653,'0'0'123,"0"0"36,0 0-27,-90-38-39,56 39-14,-5 25-35,-2 12-13,3 8-17,12 8 6,11 3 9,12-4-15,3-5-6,7-10-8,12-11 2,4-9 2,3-12-4,6-6 0,1-10 11,2-21-8,-2-14-3,-2-12-2,-4-7-19,-9-10-6,-6-9 12,-11-9-1,-1-4 8,-11-1-7,-8 11 15,-1 21 6,3 22 15,8 23 41,3 20-33,3 16-22,3 35-1,0 24-6,21 19 2,13 11-2,14 3-12,12-2-4,7-10-71,1-14-144,-3-16-683</inkml:trace>
  <inkml:trace contextRef="#ctx0" brushRef="#br0" timeOffset="1.0756E6">20758 9416 769,'0'0'177,"0"0"-72,0 0 22,0 0-61,0 0-47,0 0 3,-26 80 9,26-52-11,1-3-5,11-4-3,3-6-10,4-7 13,6-8-8,1 0-5,3-15 6,-1-10-8,-3-7-3,-3-8-24,-5-1 14,-4-3 8,-8 4 5,-5 1 0,0 8 0,-15 9 0,-6 9 0,-7 13-1,-4 2 2,-2 28-2,-1 16 1,6 10 0,9 8 15,13 1 9,7-5 2,12-8-4,22-12-11,12-13 3,12-13-13,11-14-1,8 0 2,3-20-2,-2-8-9,-5-5-47,-12-2-67,-13-2-215</inkml:trace>
  <inkml:trace contextRef="#ctx0" brushRef="#br0" timeOffset="1.07724E6">18243 11492 644,'0'0'150,"0"0"-16,0 0-4,-103-88-17,63 82-49,-8 6-24,-1 16-15,1 27-14,9 16 7,9 18-9,13 5-1,12 0 12,5-10-13,6-17-2,15-11-4,7-16-1,5-15 4,3-13-4,3-7 0,-2-23 0,-6-8-1,-8-9-19,-4-6 17,-7-9 3,-3-6 2,-5-1-2,-2 8 0,-1 16 0,1 20 0,-1 16 0,5 9 11,5 27-3,5 17 6,6 12-11,7 1-3,8-5 4,10-10-4,12-14-24,16-12-68,11-15-123,4-1-174</inkml:trace>
  <inkml:trace contextRef="#ctx0" brushRef="#br0" timeOffset="1.07791E6">19434 11480 731,'0'0'106,"0"0"25,-72-98-2,40 65-35,-3 3-22,-2 9-12,2 12-29,-1 9-4,2 9-7,3 30-13,1 17-2,8 16 4,8 14-5,11 3 18,3-6-22,11-14 1,15-18 5,6-18-6,4-20 1,3-13-2,3-15 6,0-27-6,-4-19 1,-4-14-18,-8-6 12,-9-10 4,-8-5 2,-9-7-1,-3-4 3,-19 0 0,-6 13-2,2 21 0,5 30 10,8 24 8,5 19 0,8 40-17,0 27 9,2 22-9,22 15-1,12 4 0,11 0-4,11 5-4,5-6-82,-3-13-146</inkml:trace>
  <inkml:trace contextRef="#ctx0" brushRef="#br0" timeOffset="1.07868E6">18544 13221 702,'0'0'117,"0"0"-7,0 0 20,-101-87-35,66 73-24,0 10-21,-2 4-14,4 21-6,3 24-30,10 14 5,9 11 13,9 2 3,2-5-7,13-9-12,13-12 6,1-14-9,4-14 1,5-15 0,-1-3-1,1-20 1,-1-16-9,-8-7-23,-5-5 6,-9-3 22,-6 1-1,-7 2 5,0 7 0,-10 12 3,0 14-3,3 15 0,4 0 0,3 25-2,0 14 2,19 1 0,8 2 1,7-7-1,8-7 0,6-10 0,5-8-40,6-10-144,6 0 16,4-10-213</inkml:trace>
  <inkml:trace contextRef="#ctx0" brushRef="#br0" timeOffset="1.079E6">19631 12808 855,'0'0'102,"0"0"-42,0 0 53,-93-53-15,56 53-62,-5 27-13,-6 16 0,5 16 6,9 11 37,11 3-30,17-1-10,6-9-9,27-11-15,20-18 3,15-17-5,11-14 0,6-3-3,5-21-95,-2-7-188,-5-7-286</inkml:trace>
  <inkml:trace contextRef="#ctx0" brushRef="#br0" timeOffset="1.07981E6">19103 14623 474,'0'0'364,"0"0"-263,0 0 7,-30-75-38,8 60-25,-9 4-7,-9 11-5,-2 0-16,-4 23-9,6 18-5,5 14 16,10 11 5,15 3-6,10-2 4,0-6-10,19-14-7,10-14 3,7-13-6,3-19-2,0-1 1,2-26 1,-3-11 1,-10-5-3,-5-4-4,-8 0 2,-11-1 1,-4 1 1,0 3 0,-3 8 0,-6 13 2,4 9-2,3 13 0,2 4-2,0 24-5,15 13 6,9 4 0,5-1 1,9-7 4,7-9-4,8-7-16,10-8-124,4-7-168,2-6-117</inkml:trace>
  <inkml:trace contextRef="#ctx0" brushRef="#br0" timeOffset="1.08023E6">19817 14443 966,'0'0'50,"0"0"-12,-49 72 97,46-33-57,3-1-41,6-4-11,18-8 0,5-7-12,7-10 0,2-9-7,-1 0-6,-4-20 6,-5-7-3,-6-7-4,-8-3 0,-5 0 4,-8-5 0,-1 0-4,-10 1 0,-14 0-3,-13 7-5,-7 16-5,-6 18 7,-4 7 5,0 36-2,12 16 6,12 15 4,16 7 23,14-1-6,17-11-5,27-15-9,17-16-3,15-17-4,5-14-3,5-7-1,5-10-29,2-20-71,2-14-95,4-14-88</inkml:trace>
  <inkml:trace contextRef="#ctx0" brushRef="#br0" timeOffset="1.08221E6">21528 11801 531,'0'0'224,"0"0"-119,0 0 19,0 0-48,0 0-16,0 0 13,0 0-41,-4-19-17,4 55-12,3 0 7,16 0 7,2-11-14,4-7 2,1-11-1,-1-7-2,2-7 5,-3-21-2,0-11-3,-2-9 5,-5-5-5,-6-3-2,-5 0 0,-6 2 3,0 6 2,-19 11 0,-3 13-3,-7 16 14,-4 8-15,-1 22 0,-1 27-1,3 18 4,6 15 0,9 8 8,11 4 22,6-8-6,7-10-9,22-14 0,5-17-7,12-17-11,7-17 8,9-11-8,13-4-1,2-21 0,5-8-9,-1-5-2,-8-5-80,-4 0-139,-7 0-337</inkml:trace>
  <inkml:trace contextRef="#ctx0" brushRef="#br0" timeOffset="1.08275E6">22626 11592 850,'0'0'114,"0"0"19,0 0-5,0 0-70,-68-73-20,28 71-20,-5 2-3,-6 13-1,2 19-9,5 15 18,9 9 5,12 8-14,14-1 10,9-8-17,2-8-6,22-11 4,7-11-5,6-13 0,5-12 2,1 0-1,-2-20-1,-4-9-5,-6-5-16,-5-4 6,-9-4-10,-8-5-3,-6-5 19,-3 1 3,0 7 6,0 14 0,-1 18 1,-4 12 4,5 14 28,0 27-29,0 12 20,20 3-7,11-6-7,9-10-10,11-8-1,11-7 1,9-10-45,7-6-17,-1-8-120,-10-1-283</inkml:trace>
  <inkml:trace contextRef="#ctx0" brushRef="#br0" timeOffset="1.08344E6">21952 10915 777,'0'0'115,"0"0"13,0 0 22,0 0-38,0 0-38,0 0-46,30 27-9,26 28 23,16 8-22,10 0-2,2-4-18,2-11 2,-5-8 1,-10-7-3,-6-8-16,-12-8-40,-15-10-83,-16-7-203</inkml:trace>
  <inkml:trace contextRef="#ctx0" brushRef="#br0" timeOffset="1.0836E6">22407 10893 1012,'0'0'173,"-85"29"-53,39 36-24,-1 25-41,-2 23-35,3 11-18,0 12-2,1 3-4,-1-2-159,-1 1-538</inkml:trace>
  <inkml:trace contextRef="#ctx0" brushRef="#br0" timeOffset="1.0894E6">24139 7223 819,'0'0'116,"0"0"-47,-4-73 39,4 36-9,13-1-52,2-2-10,-3 4-9,-6 6-11,-6 6-3,0 6 3,-15 8-11,-12 7 4,-4 3-10,-1 10-4,4 15 3,10 10-11,12 6 6,6 11-3,12 4-8,24 1 15,4 0-3,5-6 4,-2-4-3,-8-5 4,-13-4 0,-12-3 0,-10-5 1,-7-5-1,-26-2 5,-11-5 4,-7-4-4,-2-9-5,10-5-2,12-8-20,14-21-132,14-6-143,3-5-494</inkml:trace>
  <inkml:trace contextRef="#ctx0" brushRef="#br0" timeOffset="1.09031E6">24784 7168 781,'0'0'101,"0"0"-21,0 0 67,0 0-82,-99-66-19,62 66-14,-2 18-20,0 18 15,3 8 9,8 8-20,10 4 15,15-4-14,3-4-1,9-10-14,20-11 5,2-10-7,5-11 0,1-6 3,-6-6-8,-1-17-11,-9-4-44,-3-2 23,-7-2-28,-7 0 17,-2-2-9,-2 5 26,0 5 24,-3 11-2,-6 12 9,2 7 15,3 22-14,4 10 44,0 0 4,7-3-26,17-8-11,9-7-10,6-12 2,0-7-4,1-2-3,-4-18-41,-6-12-50,-8-4-32,-4-2-82,-9-4-58,-6 0 98,-3 0 37,0 4 67,0 12 64,0 12 175,0 12 0,0 10-47,0 20 42,0 9-57,0 1-21,0 2-29,0-3 15,6-5-18,-2-6-12,1-5 7,-2-9-5,-2-9-22,-1-5-9,0 0-11,0-19 14,0-11-22,0-10-2,0-4-6,5-6-36,2 2 18,7 8 16,1 13-11,2 14 19,4 13 0,-3 4 4,2 23 6,-4 9 3,2 3 4,-3-5 0,1-2 6,-2-8 10,-1-6-21,-5-5 3,-4-6 11,-2-7-17,-2 0-7,0-5 17,3-16-14,1-8 0,3-11-3,3-9-28,-1-6-3,2-3-35,4 9 39,5 16 6,2 17-6,-2 16 12,-1 16 12,-1 22 3,1 14 22,-1 5 17,-1 0-30,-1-1 9,-1-5-18,6-2-7,2-10-120,6-10-335</inkml:trace>
  <inkml:trace contextRef="#ctx0" brushRef="#br0" timeOffset="1.09071E6">25719 7114 1073,'0'0'38,"0"0"-31,0 0 62,-22 76-20,38-47-27,8-2-6,0-9-10,-2-5-4,-2-8 14,-1-5-4,1 0-7,-3-11 7,1-13-12,-4-4 0,-2-6-8,-5-7-10,-5-3 12,-2-1-26,-3 3 9,-15 10 19,-6 10 0,-6 18 4,-6 4 3,0 29-2,-2 14 19,6 12 2,14 9 10,11-2 1,7-3-7,9-2-8,16-10-6,8-7-8,9-8 5,5-9-9,3-12 0,0-9-49,4-2-172,2-10-387</inkml:trace>
  <inkml:trace contextRef="#ctx0" brushRef="#br0" timeOffset="1.0911E6">26450 7030 596,'0'0'429,"0"0"-426,0 0 111,0 0-84,0 0-18,-16 92 57,19-46-32,13-2-2,3-7 8,6-8-14,3-8 1,6-11-17,5-7-2,0-3-2,0-13-1,-5-12 0,-3-9-8,-5-6 0,-9-4 5,-8-8-5,-9 2-7,-7-1 2,-25 10-3,-9 10 8,-4 15-11,-3 15-10,7 1 5,8 27-31,10 10 3,13 9-12,10 1-116,0-1-85,22-6-406</inkml:trace>
  <inkml:trace contextRef="#ctx0" brushRef="#br0" timeOffset="1.09142E6">26801 6972 1083,'0'0'32,"0"0"17,0 0 68,0 0-87,0 0-22,104 17 22,-59 28 8,1 6-21,-7 0-2,-11-5 0,-6-6-15,-11-8 1,-8-11 3,-3-8-4,0-9 1,0-4-1,-9-1 4,-1-19 10,2-9-11,7-10-3,1-13-3,1-6-10,16-4-51,2 6-32,4 12-142,0 13-317</inkml:trace>
  <inkml:trace contextRef="#ctx0" brushRef="#br0" timeOffset="1.09227E6">27441 7011 842,'0'0'69,"0"0"96,0 0-39,22-86-63,-22 58-22,0 3 2,-1-1-23,-19 5 6,-3 9-13,-9 6-11,-4 6 7,-1 6-9,1 21 0,6 15 12,10 11-12,10 7 9,9-4-8,1-4 3,3-11 2,18-8-6,3-12 0,9-11 1,4-10 3,0-3-4,-1-24 0,-3-10-14,-8-11 7,-7-11-38,-3-4-4,-9-4 12,-3-1-35,-3 2 32,0 6 38,0 9 2,0 17 14,0 16 18,-4 18 10,-4 2-23,0 34-12,0 16-5,3 14 20,5 7-12,0 5 4,18-6-14,10-8 0,7-15 10,4-17-3,8-13 13,9-16-5,6-3 4,5-23 2,-10-14-20,-12-11 1,-16-8-4,-13-5-22,-12 2-23,-4 8 30,-1 9 0,-21 15 16,-1 13-5,-4 14 6,-1 3 10,4 28-5,6 14 3,5 9 37,8 7-24,5 0 3,3-8-8,16-10-7,5-16 20,3-11-24,0-15 3,5-1 2,4-26-9,3-14 2,-1-14-3,-7-8 0,-4-3-4,-8 0-5,-10 6 4,-4 11 2,-5 14-3,0 14 3,0 13 1,-8 7-2,-3 0-4,1 20 8,1 11 0,8 8 8,1 3-1,0-6-1,15-2-4,10-4 1,8-6 9,7-6-12,2-4 0,-2-1 0,-1 5-37,1 6-43,-5 4-103,-7 4-234</inkml:trace>
  <inkml:trace contextRef="#ctx0" brushRef="#br0" timeOffset="1.09289E6">25691 8145 1082,'0'0'79,"0"0"-5,0 0 13,0 0-71,-73 77-6,73-5 17,0 5-19,1-9 10,11-11-18,4-15 1,-2-15-2,4-16 1,4-11-16,5-9 4,10-20-21,4-8 10,1 0-19,1 1-13,0 5 16,-1 12 18,-5 10 16,-10 9 3,-14 16 2,-13 14 0,0 9 30,-31 0 8,-15 1-1,-8-3-27,-6-10-5,7-8-5,11-13-5,16-6-58,19-16-152,7-18-340</inkml:trace>
  <inkml:trace contextRef="#ctx0" brushRef="#br0" timeOffset="1.0934E6">26174 8333 853,'0'0'137,"0"87"26,12-49-54,9-10-52,9-10-37,7-12-4,4-6-12,3-6-2,-5-16-4,-8-3-28,-8-5-67,-11-1 2,-9-3 51,-3-3 27,0-1 14,0 3-2,-5 9 3,1 13 4,-1 13 4,1 9 15,1 28-16,-2 11 60,4 3 9,1-1-35,0-4-14,24-10-8,12-9 11,10-13 26,6-14-44,0-7 2,0-25-1,-6-12-9,-11-7-2,-13-5-35,-13-8-5,-9-5 32,0-4-3,-4 2 10,-11 12 1,1 18 8,4 19 41,3 22-12,-1 3-22,2 31-3,0 19-6,6 12 8,0 6-2,6-1-9,14-7 1,3-11-4,4-9-1,0-12-1,-2-10-49,-2-12-120,-7-9-308</inkml:trace>
  <inkml:trace contextRef="#ctx0" brushRef="#br0" timeOffset="1.09355E6">26756 8358 1118,'0'0'94,"0"0"63,0 0-93,0 0-55,102-52-6,-38 38-6,12-2-15,1-1-89,5 0-139,-1 1-551</inkml:trace>
  <inkml:trace contextRef="#ctx0" brushRef="#br0" timeOffset="1.09397E6">27812 8025 333,'0'0'329,"0"0"-206,0 0 51,0 0-49,0 0-49,0 0-21,-4-20 0,4 13-25,0-3-12,0-1-10,4-2-5,2 1 5,-1-3 8,-5 3 24,0 4 6,0 6-22,-14 2-11,-8 5-11,-8 21 2,0 10 15,4 13-3,6 7-4,7 3 5,10 1-13,3-10-3,7-7-1,17-11 5,9-10-11,4-9 6,-1-8-16,-5-5-22,-3-2-62,-5-15-166,-5-6-309</inkml:trace>
  <inkml:trace contextRef="#ctx0" brushRef="#br0" timeOffset="1.09462E6">27741 8058 1016,'0'0'56,"0"0"47,0 0-14,0 0-60,1-83-21,8 66-2,3 1-6,5-3 3,-1 2-4,3 0 1,4 5-3,3 0 0,4 5-19,0 5-2,-5 2 6,-6 0 7,-5 0 8,-6 4-27,-4 1 13,-2-2 13,-2 0-9,0-2 6,0-1 1,0 0 6,0 0 1,0 0-1,0 0 0,0-2 16,-3-3 11,-8 3-5,-3 0-3,-3 2-14,-7 2 15,-4 18 1,-5 12-1,-1 9 2,-1 8-5,5 11 7,8 4 6,9 1-15,10-4-6,3-10-7,12-9 0,19-9-2,14-10 0,9-10-6,1-9-71,-3-4-99,-4-10-60,-6-15-325</inkml:trace>
  <inkml:trace contextRef="#ctx0" brushRef="#br0" timeOffset="1.0949E6">28267 8036 748,'0'0'211,"0"0"-110,0 0 25,-89 65-42,68-17-31,12 1 24,9 0-42,0-7-14,14-9-4,9-7-10,6-12 0,2-7-4,2-7 1,1-6 6,1-19-10,0-12 0,-2-7-3,-9-7 3,-6-6-7,-14 0 1,-4 5 2,-3 7-3,-19 11 6,-8 13-7,-4 17 1,-5 4-21,2 13-47,2 12 11,8 6-155,7 3-186</inkml:trace>
  <inkml:trace contextRef="#ctx0" brushRef="#br0" timeOffset="1.09565E6">28766 7994 1187,'0'0'66,"0"0"-62,0 0 53,-60 101 5,59-58-22,1-7-18,0-4 8,0-13-18,0-9-3,0-7 1,3-3-7,1-14-3,6-17 3,1-11-3,1-4-12,3-3-8,-2-4 6,0 0 14,3 0-7,0 9 7,-3 10-1,2 18-5,-6 16 2,-1 13 5,-2 27-1,5 10 15,3 9-12,5-2 4,7-5-2,2-8-5,2-13 10,0-14-9,-3-17 1,3 0 3,-2-24-5,-1-11-2,-3-5-7,-9-4-9,-5-2 6,-9-5-3,-1-4 2,0-2 10,-6 4-6,-5 13 9,2 15 4,1 18 9,-2 8-3,4 33-4,3 19-6,3 11 26,0 5-23,6 3-2,5 0 3,-5-6 0,-2-6 3,-4-14-7,0-13 0,0-13 3,-5-12-3,-10-8 0,0 0 2,2-14-1,4-16-1,9-10-4,0-13-11,8-3 8,12-3 0,7 8 0,1 13 5,4 14-1,-1 17 3,3 7 0,-1 11 0,-1 23 16,-4 12-6,-4 11-2,-8 4 10,-6-5-17,-7-10 0,-3-15-1,2-16-79,6-15-211,5 0-740</inkml:trace>
  <inkml:trace contextRef="#ctx0" brushRef="#br0" timeOffset="1.09588E6">29631 7638 936,'0'0'96,"0"0"41,0 0-81,0 0-38,0 0-2,-83 89-9,45-74-7,10-6 0,10-8 4,8-1-8,8-1 1,2-18-23,3 0-18,13-5-47,5 3-111,-1 5-479</inkml:trace>
  <inkml:trace contextRef="#ctx0" brushRef="#br0" timeOffset="1.09676E6">29885 8005 1220,'0'0'11,"0"0"10,0 0 28,-24 107-12,25-69 12,10-2-40,-5-11 11,-2-7-9,-2-7 2,-2-6 6,0-5-12,1 0 1,1-20 7,5-9-14,4-13 0,3-2-1,4-6-14,3-2 14,-3 2-10,5 7 6,-4 9 4,-4 11-7,-2 18 6,-2 5-10,-2 19 11,1 16-9,-1 12 14,0 4-5,3 1 10,0-5-6,6-8 20,1-11-21,7-9-1,3-11 10,6-8-9,1-2-1,1-21-2,1-8-7,-6-6 5,-8-4-19,-6-5-13,-5 0-4,-6 3 11,0 6 25,-4 13 1,-3 12 2,0 12 25,-3 0 0,-14 19-25,-1 13 29,1 11-14,7 5-4,9 3-6,1 0-5,12-9 4,13-8-3,4-13 0,0-12 4,1-9-6,2-2 0,-3-21-8,-2-8-16,-3-5-11,-4-6-26,-1-1 15,-4 2 32,0 6 2,-6 8 9,-3 11 3,-3 11 16,-3 5 39,0 10-27,-8 18-22,-8 11 35,1 10-17,4 2-8,8-1-2,3-4-7,14-9 10,16-13-9,6-8 10,1-14-9,0-2-7,3-15-2,-1-12 0,-4-8-9,-7-5 7,-7-5 2,-9 0 0,-2-2-1,-5 11 1,-4 8 0,-1 11-5,0 11 2,0 6-22,-8 0-21,-9 13-9,-4 8-28,6-1-154,9 1-399</inkml:trace>
  <inkml:trace contextRef="#ctx0" brushRef="#br0" timeOffset="1.09718E6">31230 7942 865,'0'0'64,"0"0"47,0 0-9,0 0-72,0 0 3,0 0 39,-94 103-14,72-54 19,7-1-25,9-4-17,6-8-14,9-8-5,19-8 7,10-10-14,4-10-9,2 0 7,-2-18-7,0-13-7,-7-9-2,-6-8 3,-11-7 1,-12-4-6,-6-2 3,-9 2 7,-22 10 0,-8 10 0,-7 20 0,1 19-1,-4 5-3,-2 31 5,0 10-1,4 11-2,8 5-4,9 1-14,15-3-13,13-10-68,2-11-49,28-19-88,14-11-162</inkml:trace>
  <inkml:trace contextRef="#ctx0" brushRef="#br0" timeOffset="1.09781E6">31587 7923 145,'0'0'894,"0"0"-805,0 0 93,0 0-51,0 0-97,0 0-20,-29 12-12,13 31 27,9 8-4,7 2-18,0-3 6,20-8-4,5-12-7,3-13 2,2-12 3,1-5-7,4-6 0,1-20-9,-4-5 5,-2-7-13,-6-3 2,-2-3 13,-4-1-23,-6 4 19,-1 6 5,-6 12 1,-5 12-5,0 11 5,-5 7-2,-12 23 1,-5 11 2,5 8 13,8 4-2,9-1-7,0-11 13,14-9-6,9-14-1,10-12 12,12-6-22,9-11 8,8-19-8,-2-5 2,-13-5 1,-8-4-4,-14-2 0,-11-1-6,-12 1-1,-2 1 2,0 8 4,-6 10-1,-3 13 1,3 14-8,2 0-14,4 21 5,0 13-1,0 7 19,0 3-5,10 2 4,6 4-2,-2 2 3,1 1 0,0 2 9,-2-7-7,-7-11 10,-6-10 4,0-10-12,-16-8-2,-8-3-2,-6-5-1,0-1-25,9 0-168,17 0-669</inkml:trace>
  <inkml:trace contextRef="#ctx0" brushRef="#br0" timeOffset="1.09796E6">32773 8411 1338,'0'0'158,"0"0"-145,0 0 25,0 0-24,0 0-14,0 0-69,-66 9-393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3T10:47:21.1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3100 3503 784,'0'0'4,"0"0"9,0 0 29,0 0 12,0 0-13,0 0-41,0 0 1,15-7-1,18 6 0,10-2 11,9 0-5,11-1-4,8 0 13,4 1-8,2 0-5,1 3 8,1 0-7,2 0 6,2 0-8,2 0-1,8 0 12,2 0-12,8-4 0,6-6 3,3-1-2,0-2-2,3-3-1,-6 2 2,1-1 2,-7 1-2,-3 1 0,0 2 1,-3 1 2,6 0-3,4 1 0,4 0 0,1 2-4,-6 0 4,-4 1 0,-3 2-1,1 1 2,-1 2-1,3-2 0,-3 0 1,-2 0-1,-3 2 0,0 1 0,-2 0-1,-1 0 2,-3 0-2,-3 0-1,2 0-18,-2 0 20,3 0-9,6 0 0,2-3 4,3 0-2,0 3 7,-2 0-11,-2 0-17,1 0 20,-1 2 6,1 2 0,1-1 2,6-2-2,1-1 0,8 0 0,3 0 2,3 0 0,1 0 2,-1 0 0,3 0 4,-2 3 6,-1 6-3,1 0-6,1 2-3,-4 0 15,-1 1-15,-2-2-2,-5-3 2,-5-3 0,0-4 1,0 0-2,5 0 2,5 0 4,6 0-5,2 0 0,-5 0 7,-1 0 2,-8-4-2,-8-2 23,-8 1-5,-5-1-7,-5 2-11,-11-1 13,-6 1-7,-9 3-4,-10-2-7,-10 2 14,-9-1-13,-8 1 28,-3-1-22,-2 1 5,-2-2-8,0 2-6,-3 1 0,-2-2-1,-6 2-3,0-2 2,2-4-45,2-7-65,10-8-127</inkml:trace>
  <inkml:trace contextRef="#ctx0" brushRef="#br0" timeOffset="1959.2891">22253 3207 344,'0'0'198,"0"0"-196,0 0 24,0 0 92,0 0-27,0 0-31,0 0-49,-40 5-1,45-5-8,12 2 0,10 1 17,9-1-18,13-2 1,12 0 6,10 0-4,10 0 10,8 0-10,2 0-4,1 0 8,-1 0-7,0 0-1,5 2 14,5 1-3,4-2 11,8-1-8,6 0 3,7 0 11,6 0-17,3-2-9,-1-4 7,3 1-2,3 0 14,-7 1-14,3-1 0,-6-1 2,-3 2-9,-1-2 0,-2 0-1,0 0 1,-2 1 3,2 0-2,-1 1-1,-6 1 2,-4-1 1,-11 3-3,-6-2 1,-8 2-1,-3-1 0,-3 1 0,-3 1 0,-3 0 0,-4 0 0,-2 0 0,-5 0-2,-6 0 5,-8 0 2,1 0-5,-5 0 0,3 0 0,0 1 0,1 2-3,0-2-1,1-1 8,-4 0-4,1 0 0,-3 0-2,-1 0 2,3 0 0,0 0 2,2 0-2,3 0 1,0 0-1,4 0-1,4-4 1,6 1 19,2-1-3,-1 0-16,-1 1 9,-4 0 14,-3 1-1,-4 0-22,-5 1 0,-3-2 15,-8 0-15,-7 0 0,-7 1 5,-9-1-3,-6 1 1,-7 2-3,-2 0 0,-2 0 4,0 0-4,0 0 2,0 0 13,0 0-7,0 0 4,0 0-5,0 0-4,0 0 5,0 0-7,0 0-1,0 0 6,0 0-5,0 0 1,0 0-2,0-1 3,0 1 4,0 0-7,0 0 0,1 0 3,-1 0-3,0 0 0,0 0 0,0 0 0,2 0-5,-2 0 5,0-2 0,0 2 5,0 0-5,0 0 0,0 0 0,0 0 1,0 0-1,0 0 0,0 0 0,0 0 1,0 0-1,0 0 0,0 0-1,0 0 2,0 0-1,0 0 0,0 0 0,0 0 0,0 0 1,0 0-2,0 0 1,0 0 0,0 0 1,0 0-1,0 0 0,0 0 1,0 0-1,0 0 0,0 0 0,0 0-5,0 0-3,0 0 5,0 0-1,0 0-5,0 0-22,0 0 14,1 0 6,-1 0-2,0 0 12,0 0-10,0 0 2,0 0 9,0 0-7,0 0-5,2 0-16,1-1-21,4 0 9,-1-1-11,0 1-24,-1-1-46,-1-1-135,-2-1 46</inkml:trace>
  <inkml:trace contextRef="#ctx0" brushRef="#br0" timeOffset="13501.2638">2215 8135 377,'0'0'105,"0"0"1,0 0 58,0 0-43,0 0-49,0 0-20,0 0 3,-43-38 5,37 36-5,6 1-13,-3 1-17,3 0 1,0 0-19,0 0-7,0 10 0,0 15-5,0 9 5,9 6-2,3-1 4,3-4-4,6-4 2,1-6-3,5-7 3,1-8-10,3-10 9,1 0 1,-4-12 0,3-13 2,-8-7 3,1-4-2,-8-2 1,-10 3 1,-3 1 4,-3-1 4,-6 1 15,-15-1-6,-7 2-10,0 5-8,-4 5 3,-2 9-3,6 6-3,-2 8-1,3 0-9,7 6-16,6 16-15,6 7-31,5 8-29,3 1-42,0-4-188,15-8-181</inkml:trace>
  <inkml:trace contextRef="#ctx0" brushRef="#br0" timeOffset="16440.0563">2533 10412 427,'0'0'85,"0"0"-84,0 0 5,0 0 76,0 0 20,0 0-52,-21-15-18,18 15 13,3 0 7,-1 0-26,1 0-7,0 0 2,0 0-12,0 0-4,0 0-5,5 0-5,12 0 5,5 0-1,5 0 2,0 0 4,3 0-1,1 0-3,0-9 12,2-2-1,0-5-6,0-3-2,4-4-3,-1-4 5,3-5-6,1-3 1,-4-4 2,-2-3-2,-4 0 0,-6-2-1,-6 0 1,-3 1 1,-6-3-2,-6 0 0,-3-2 1,0-1 2,0-1-3,-6 1 0,-8 1 2,-2-2 1,-3 1-1,2-1 2,-2 4 1,1 5-4,-3 6 7,2 4-8,-4 2 3,1 3-8,-5-1 8,0 1-4,-1 4 1,-2 4-4,7 4 4,-2 2 0,0 5-1,1 3 0,0 4-3,0 0 2,-1 0 2,-5 13-1,-6 5 1,3 2-3,-2 2 1,-1 0 1,3-1 1,3 0 0,2-2-1,5 3 3,1-1-2,1 1 0,3 5 0,3 6-2,3 6 2,-1 8-1,4 5 0,-2 5 2,-2 3 1,-2 5-2,0 1 1,-1 4 4,4 0 3,3 5-3,9 2 9,0 4 10,15 1-13,12-3 4,13-3-4,5-8 3,10-10-13,3-12-1,14-15-1,5-15 1,4-16-10,7-3-40,3-33-52,-3-10-268</inkml:trace>
  <inkml:trace contextRef="#ctx0" brushRef="#br0" timeOffset="35537.7043">3461 3427 820,'0'0'5,"0"0"-2,0 0 6,0 0 40,0 0 35,0 0-41,0 0-42,0 0-1,-54 7-10,75-1 10,12-2 0,13-1 5,12-3 4,11 0-2,11 0-2,7-10 13,11-7 1,4-1-4,14-3 5,5-3-8,7 0 6,1 0-13,-2 1-5,-8 3 0,0 6 6,-11 0-6,-4 1 2,-8 2 0,-7-1 3,-1-1-5,-1 0 2,-1 0 2,-4-2 0,-7-1 0,-4-2-4,-8 0 3,3-2 6,-5-4-9,0-1 0,0-5 8,2 2-8,0-3 0,-2 0 5,-3 1-3,-7 1 0,-2 1-2,-7 0 0,-5 2 4,-7-1-1,-5-2-1,-7 1-2,-6 0 0,-2-3 9,-4 0-7,-4-2 12,-2 2-9,0 1 6,0-3-5,-5 0 0,-8 0 0,-5-3 8,-4 1-2,-5 0-10,-4 2 9,-4 2-9,-2 3-1,-6 0-1,4 3 4,-6 0-3,-1 3-1,4 1 2,-7 1-2,-3 0 2,-1 5-1,-6-1-1,-4 3 1,-3 1 0,1 2-1,-5-1 0,1 1 4,-4 1-4,0-1 1,3 0-1,6 2 0,1 0 0,5 2 0,-5 2 0,-1 2 1,-2 2-1,-1 0 0,-1 0 0,-1 0 2,-3 0-6,-2 0 4,-1 0 0,-7-1 5,-2 0-4,-5 1-1,-2 0 0,3 0 2,3 0-5,7 7 2,2-2 1,0 3 0,5 1 0,2 1 0,2 1-3,4 2 3,-1 1 4,1 3-3,2 4-1,3 2 0,1 2 1,-2 2-1,2 4 0,2 0 3,-1 1-3,4 2 0,0 0 0,4 1-4,2 1 4,6 0 0,2 1-4,-3 1 8,5 5-5,-1-1 1,4 0 0,3 1-3,6-8 3,2 0 0,7 0-1,3-1 2,0 2-4,9-1 3,3 2 0,0 3-3,0 6 4,3 0-1,9-2 0,1-3 1,1-3 1,8-3-2,2 0 1,7-2-4,8-1 3,6 1 0,10-2-1,12-3 1,17-1 5,17-4-3,13-5-2,14-8 0,12-9-3,12-1 3,17-7 0,7-15 3,12-5 1,6-3-2,-6-1-2,-10 4 0,-19 2-1,-20 4 1,-21 3 0,-21 3 2,-20 4-1,-20 2-1,-15 4 0,-17 2 0,-13 0 3,-9 3-3,-3 0 2,0 0-1,0 0 4,0 0-5,0 0 0,0 0-3,0 0-6,0 0-58,0 0-110,0-6-106</inkml:trace>
  <inkml:trace contextRef="#ctx0" brushRef="#br0" timeOffset="39816.6007">22053 3254 499,'0'0'180,"0"0"-180,0 0-6,0 0 6,0 0 19,0 0 7,0 0-19,-4 0-5,4 0-2,0 0-5,0 0-1,0 0-7,-2 0-54,1 0-29,-4 0 16,1 0-38,-3 0-224</inkml:trace>
  <inkml:trace contextRef="#ctx0" brushRef="#br0" timeOffset="41050.0229">22053 3254 205,'-49'-6'116,"45"4"-4,-1 2-91,2 0 110,0 0-44,2 0-29,1 0-25,0 0-7,0 0 3,0 0-21,7 0-7,11 0 9,3 0-7,2 0 2,2 0 3,-1 0-6,1 0-1,5 2 12,-1 1-10,3-2 11,1 1-4,1-2-9,5 1 11,3-1-5,7 0 10,5 0-7,4 0 11,0 0-5,3 0-16,-1 0 2,0 0 3,-2 0 2,0-3 3,-1 2 0,-1-2-4,2-1 5,2-1-2,0 1-5,-3-3 0,1-1 2,-1-3-4,-1-3 1,4-2-3,-1-1 5,3-1-3,-4-2 5,-2-1-4,-2-1 11,-2 0 2,-1 1-11,-3 0-2,0-2 2,-3 0-2,-1 0-3,1-1 0,-3-1 0,1 4 0,-1 0 0,-5 2 0,0 0 0,-2-2 1,-7 3 5,-1-3-6,-6-2 0,0-1 0,-2-4-2,-2-3 9,0-2-7,-3-2 6,-1-1-2,-2 1 4,-5 1-5,-6 2-2,0 1 3,-2 1 2,-17-1 20,-5 2-22,-8-2-3,-2 2 4,2 1-4,-3 0-1,2 1 1,-2 0 5,-4 1-7,-4 0 1,-7 2 0,-5 2-1,-3 0 1,-6 4-2,1 0 2,-4 2 0,0 4 2,-3 0-1,-2 4-1,0 2 0,-4 2 1,2 2-1,-2 2 0,-4 0 0,-1 0 2,3 0-2,0 6 1,8 3-6,3 1 4,-1 4 0,2-2-1,0 2 4,2 0-3,1 1 1,4 2 0,-1-2 2,3 2-2,5 0 0,1 0-1,2 3 2,4-1-2,3 1 1,-2 1 0,2 0 1,2 2-1,3-1 0,-1 4 0,4-2 1,1-1-1,3 2 0,3-1 0,4 3-2,1 4-1,2 3 3,-3 5-1,3 5 3,3 2-3,2 1 1,5-2 0,1-1 0,2-2 2,3 1-2,4-2 0,0 2 1,0 1-2,0 0 1,15-2 0,4-1-1,9-1 2,13-4-2,14 0 1,17-6 0,10-1 1,10-8-1,10-4 0,7-6-1,6-4 1,7-4-6,-1-3 1,-3 0 5,-8 0-21,-7-6-17,-9 1-25,-11-1-27,-11 1-83,-12-2-144</inkml:trace>
  <inkml:trace contextRef="#ctx0" brushRef="#br0" timeOffset="42820.323">19638 4484 474,'0'0'169,"0"0"-66,0 0 24,0 0-40,0 0-27,0 0-4,0 0-12,-32-46 16,24 44-21,-3 2-2,-5 0-6,-5 2-12,-4 13 5,-4 8-6,2 4 2,8 2 16,7 2-27,9 0 4,3-2-3,12-4-7,18-5 3,8-6-6,7-8-7,6-6 6,-1 0-72,-3-9-136,-6-10-360</inkml:trace>
  <inkml:trace contextRef="#ctx0" brushRef="#br0" timeOffset="57881.101">2297 10294 138,'0'0'48,"0"0"-18,0 0 33,0 0-9,0 0 2,0 0 5,0 0 9,-4 41 11,4-37-4,0-1-19,0-1 4,0 1-4,0 1-7,-3 3-32,3 1-2,0 0-10,-3 1 4,3-2 11,0-3-11,0-2 3,0-1 5,-2-1 2,2 0 30,0 0 18,0 0 9,0-3-19,-1-11-29,-4-12-8,-2-9-7,1-12-12,-3-7 18,6-7-16,0-6-2,-3-3 10,3-6-11,-7-6 8,-2 2-3,-5 1-4,2 7 11,-1 8-14,1 11 0,6 8 0,3 15 3,0 7-3,2 7 0,1 4 3,1 0-4,-1 4 1,2 0 0,-1 4-2,-1 1 5,3 3-3,-3-2 0,3 1 1,0 1-4,0 0 3,0 0 0,0 0-5,0 0 4,0 0-1,0 0 0,0 0 2,0 0-5,0 0 5,0 0-1,0 0-1,0 0-8,0-1-3,8-4 13,11-2 0,11-6-4,13-5 4,14-7 0,16-6 3,9-5-3,9-2-1,1 3-2,-4 1 2,-8 6-6,-13 5-9,-12 6-2,-12 6 12,-19 4-3,-9 4 7,-6 2 0,-3 1 4,-1 0-6,-3 0 4,1 0 0,-3 0 5,2 0-5,1 0 0,0 0 0,-2 0 2,2 0-6,0 2 1,0 14 3,5 11-8,2 11 7,5 16 1,6 13 0,7 22 1,-1 14-2,6 10 1,-5 7 0,-4-10-4,0-11-2,-6-13-5,-1-17 0,-4-14 11,-3-11-2,-5-10 2,-2-9 0,1-8 1,-4-7-1,0-6 0,0-1-1,0-3 2,0 0 4,0 0-3,0 0-1,-10 0 5,-15 1-5,-20 5-1,-21 8 0,-16 10-2,-15 6 1,-6 8-11,-3 4-17,8 2-21,11 0-38,14-3-8,18-10-130</inkml:trace>
  <inkml:trace contextRef="#ctx0" brushRef="#br0" timeOffset="59756.9406">2417 12703 378,'0'0'92,"0"0"-55,0 0 55,0 0 32,0 0-39,0 0-1,0 0-18,0 9-3,0-9 12,0 0 5,0 0-17,-2 0-9,1-4-33,-4-3 1,-1-4-14,-6-6 1,2-6 5,-4-8-14,-2-7 0,1-6 3,-6-6 0,-4-9 3,1-7-6,-3-9 1,-3-8-1,5 0 3,-2 3-3,8 8-1,2 14 1,1 13 0,7 11-1,1 12 1,4 4 4,-2 6-4,0 3 0,3 2 4,3 3-4,-3 1 2,3 3-2,-3-2 1,3 2-1,0 0 0,0 0-3,0 0 1,0 0-1,0 0 2,0 0-2,0 0 0,0 0 1,0 0-4,3-7 0,21-4 3,16-7 3,18-7 0,14-7 0,10-1-1,3-1 1,1 3 2,-5 1-1,-12 3-1,-8 5 0,-12 4 4,-16 4-9,-6 4 11,-12 4-7,-8 2 1,-4 2 0,-3 2-4,0 0 2,0 0 1,0 0 0,0 0 1,0 0 5,0 0-5,0 0 3,0 0-6,0 0 3,0 0-3,0 0 2,0 4-5,0 14 3,0 9 1,0 17 2,14 18-1,0 16 2,0 12-1,5 7 0,-2 5 2,-4-4-6,4-7 4,-3-9 0,-3-13-4,4-9 4,-6-14-1,0-8 1,-3-8 0,-3-10 1,1-7-1,-1-5 0,-3-5-1,3-2 1,-3-1 0,0 0 0,0 0 5,0 3-3,-21 3-2,-13 6 0,-18 5-5,-11 6 5,-13 5 0,-9 7 0,-9 5 3,0 2-5,6-4 2,21-5 0,16-8-2,18-8 10,15-7-8,5-3 0,10-6-1,3 1 1,0-2-42,0 0-81,6 0-91,13-13-92,-2-3-41</inkml:trace>
  <inkml:trace contextRef="#ctx0" brushRef="#br0" timeOffset="63899.2268">4462 7906 900,'0'0'128,"0"0"-41,0 0-17,0 0-41,0 0-18,-3 123 10,12-55 16,7 1-29,-1 1-2,0-5-1,3-5-5,1-8-5,5-16-171,2-3-542</inkml:trace>
  <inkml:trace contextRef="#ctx0" brushRef="#br0" timeOffset="64400.1596">6213 8013 718,'0'0'101,"0"0"-82,0 0 67,0 0 6,84-63-51,-57 62-18,-2 1-7,1 3-1,-6 19 4,-6 9 2,-1 10-10,-11 7 8,-2 4-15,-4 6-3,-13-2 8,1-6-8,4-9 10,6-13-8,6-8 13,0-6 8,13-6-15,22-8 9,15 0-6,19-15-7,14-15-5,7-7-222,-2-5-677</inkml:trace>
  <inkml:trace contextRef="#ctx0" brushRef="#br0" timeOffset="65164.5601">8690 7970 737,'0'0'126,"0"0"-87,0 0 18,0 0-20,93-48-5,-56 48-15,-4 1 6,2 19 6,-9 8 17,-8 4-17,-9 4 7,-9 2-25,0 0 11,-15 1-18,-12-2 3,2-3-7,1-9 1,7-6 1,8-11-2,7-5 0,2-3-2,0 0-17,13-14 0,9-5 12,11 3 7,4 3-9,2 8 2,2 5 7,-3 1-2,-4 21 2,-5 9 0,-11 3 20,-6 4 6,-12-1-3,-12 0 3,-24-2-22,-12-1 10,-13-2-14,-2-5-4,7-5-103,13-13-149,18-9-385</inkml:trace>
  <inkml:trace contextRef="#ctx0" brushRef="#br0" timeOffset="65950.3013">11483 8015 897,'0'0'28,"0"0"44,0 0 92,0 0-103,0 0-39,-28 107-4,28-39 13,0 2 4,10-8-7,11-8 8,4-15-21,5-10-10,0-12 3,1-13-6,1-4-2,-4-10 0,-1-17-7,-6-6-14,-5-3-2,-7 3 18,-4 8-2,-5 11 11,0 14-4,0 3 23,0 29-18,-9 17 8,0 5-10,0 3 1,9 2-8,7-7-2,27-6-70,19-11-295</inkml:trace>
  <inkml:trace contextRef="#ctx0" brushRef="#br0" timeOffset="66534.331">13937 8085 747,'0'0'119,"0"0"-21,0 0 45,0 0-42,0 0-66,0 0-11,-22 53 8,52-27-8,1 4 16,6 0-13,-4 1-15,-3-1 12,-2-1-12,-4-2-2,-4-2 11,-7-1-19,-4-4 9,-7-2-11,-2 1 0,-5-1 8,-16-2-7,-4-5-1,-2-6 0,-2-5-9,3 0-21,0-5-72,4-16-70,4-8-142,2-5-505</inkml:trace>
  <inkml:trace contextRef="#ctx0" brushRef="#br0" timeOffset="66670.5788">13858 8084 872,'0'0'55,"0"0"-18,108-39 50,-38 20-55,15-4-32,15-2-35,4-4-284</inkml:trace>
  <inkml:trace contextRef="#ctx0" brushRef="#br0" timeOffset="67502.5872">16229 7820 467,'0'0'105,"0"0"62,0 0-24,0 0-52,0 0-20,0 0 5,-16-55-14,13 55-7,-3 10-28,-4 24-20,-1 17 16,2 12 2,4 5-7,5-5 16,0-5-10,21-6-3,7-8-17,10-12-1,1-10 11,0-15-13,-7-7 3,-6-2-4,-7-19 4,-9-4 0,-8 1-4,-2 0 1,-15 7 0,-20 7 1,-9 9-2,-3 1 0,1 13-8,12 10-19,9 6-87,10-1-255</inkml:trace>
  <inkml:trace contextRef="#ctx0" brushRef="#br0" timeOffset="68741.0092">2734 13905 801,'0'0'119,"0"0"-59,0 0 49,0 0-22,0 0-23,0 0-25,0 0-39,-28-7-2,28 39-1,3 8 3,15-1 1,0-4 7,7-8 3,2-7-7,3-9 2,1-9-3,-1-2-1,0-20-2,-12-14 7,-8-11-7,-10-2-5,-3-2-7,-27 4 12,-11 10 4,-4 8-4,-1 11-5,7 13 4,6 3-15,11 19-6,11 12-33,11 5-78,3 4-37,27-2-340</inkml:trace>
  <inkml:trace contextRef="#ctx0" brushRef="#br0" timeOffset="69063.6899">4929 13584 1266,'0'0'18,"0"0"-1,0 0 60,0 0-21,0 0-45,0 0-11,-21-2-5,33 50 5,0 13 2,7 10-2,1 6 0,4-1-67,4-4-169,3-9-635</inkml:trace>
  <inkml:trace contextRef="#ctx0" brushRef="#br0" timeOffset="69534.2509">6946 13743 826,'0'0'82,"0"0"-78,0 0 6,0 0 5,81-61-3,-50 61 24,0 0-7,-5 22-17,-7 13-7,-10 6 22,-9 13-1,-6 7-7,-21 1-2,-3-3 0,-1-6 7,7-11-4,6-11 26,11-10-5,7-8-5,3-9-17,34-4-14,24-7-3,23-21 11,23-12-13,5-5-138,0-3-433</inkml:trace>
  <inkml:trace contextRef="#ctx0" brushRef="#br0" timeOffset="70250.6233">9839 13587 804,'0'0'139,"0"0"-91,0 0 61,0 0-27,0 0-17,0 0-9,-72-38-20,72 31-13,0-1-18,12-2-4,19 0-1,8 3-2,5 5 0,2 2 2,-7 4 5,-8 16-5,-6 7 1,-14 3-3,-11 2 2,0 4-3,-17-4-12,-8 1 8,-3-5 7,2-4-2,6-5 2,3-4 1,11-7-1,3-6 0,3-2-3,0 0-4,9-10-16,18-3-5,6 0 4,4 6 13,0 7-16,5 0 21,-2 11 6,-1 14 8,-6 4 3,-11 0 18,-14 3-19,-8 0 1,-12 0 1,-18 1-8,-9-2 0,-2-6-3,-3-5 2,5-5-3,9-8-17,7-7 0,8 0-132,9-14-412</inkml:trace>
  <inkml:trace contextRef="#ctx0" brushRef="#br0" timeOffset="71568.7855">12430 13519 595,'0'0'151,"0"0"-59,0 0 27,0 0-30,0 0-17,0 0-7,0-39-37,0 39-15,0 22-2,11 14 2,1 12 19,-2 3-8,-4 2-7,-3 3 12,-3-4-2,0 1-11,-3-5-7,-7-7-6,-4-10-2,5-12-1,3-11-1,-1-6-2,1-2-19,2-10-12,-3-13 25,6-5-13,1 0 21,0 2-4,18 3 5,10 8-4,8 5 3,7 2-1,2 4 0,0-1 4,-5 1-1,-2-2 1,-7-1-2,-6-1 11,-6-4-10,-8 0 1,-6-1-2,-4 1 4,-1-1-1,0 1-2,-4 4 1,-9 1 3,2 5 9,3 2-4,2 6 0,3 24-9,2 15-1,-1 16 0,2 7-7,0 3-49,0-2-134,0-7-225</inkml:trace>
  <inkml:trace contextRef="#ctx0" brushRef="#br0" timeOffset="124624.5181">19424 9008 634,'0'0'186,"0"0"-68,0 0-14,0 0-15,0-91-35,-16 68-9,-6 0-5,-4 2-8,-7 6-5,-6 8-7,-2 7-12,-1 3-4,1 24-4,8 12 0,8 10 3,11 5-2,12-1 4,2-3-2,14-9-1,14-11-1,7-11 1,3-11-2,1-8 9,0 0-9,-3-16-8,-2-11-5,-2-7-10,-7-5 1,-6-4 4,-8-3 3,-4-1 15,-3 8 0,-2 10 2,-2 14 5,1 13 7,1 2-3,4 23-7,5 11-4,3 4 5,6-1-5,4-7 0,7-4-9,10-10-105,14-14-233</inkml:trace>
  <inkml:trace contextRef="#ctx0" brushRef="#br0" timeOffset="125478.1997">20827 8664 734,'0'0'116,"0"0"12,0 0 6,0 0-29,0 0-52,0 0-45,-20-1-4,20 49 15,11 6 11,1 6-12,1-1 3,0-4 4,-3-5-8,-3-7-7,-1-10-6,-4-12 2,-1-8-5,-1-8-1,0-5 5,0 0 1,0-15 1,0-12-7,5-10-4,8-5-4,5-5-9,9 5 0,7 6-14,8 13 1,3 13 7,4 10 20,-6 3 1,-5 19 2,-7 5 1,-10 4-1,-11-3 8,-8-1 7,-2 0 1,-14-3 10,-16-3-8,-7-3-6,-4-5-9,2-4-2,4-9-1,12 0-55,7-10-34,13-16-155,3-3-217</inkml:trace>
  <inkml:trace contextRef="#ctx0" brushRef="#br0" timeOffset="126275.1784">22643 8668 538,'0'0'154,"0"0"13,0 0-57,0 0-47,0 0 7,0 0-5,-41-82-33,16 67-7,-6 5-10,-5 5-7,-1 5-3,-2 5-4,5 22 0,2 12 4,11 12 3,8 7 8,13 0-7,0-2-9,12-6 2,12-11-1,3-8 0,4-11 0,0-13-1,1-7 7,2-8-6,-1-25 9,2-10-6,-2-12-3,-6-5 4,-9-5-5,-9-10 0,-5-8-3,-4-2 2,0 1 1,0 7 2,0 20 12,-4 18 14,3 21 18,-4 18-19,2 18-10,0 32-16,2 20-1,1 15 3,4 8-3,20 0-1,6-2-22,10-11-81,8-14-242,1-14-614</inkml:trace>
  <inkml:trace contextRef="#ctx0" brushRef="#br0" timeOffset="127094.4292">23966 8485 577,'0'0'223,"0"0"-69,-6-85 10,2 58-32,1 6-65,0 8-7,-1 9-22,4 4-19,0 24-15,0 21-4,0 18 0,11 4 8,1 1-8,-2-7 2,-2-9 4,-4-7-4,1-11 3,-3-9-5,-1-8 0,1-10 4,-2-6-4,0-1 1,3 0 3,5-16 1,4-8-5,9-9-3,6-3-3,3 0-8,1 2-11,2 12-11,0 9 7,-2 13 11,0 0 16,-4 17 1,-4 8 1,-5 1 3,-11-3 3,-7-2 2,0-5 3,-25 0 7,-9-1-3,-5 0-14,-3-2 0,5-4-2,13-3-58,12-5-71,12-1-216</inkml:trace>
  <inkml:trace contextRef="#ctx0" brushRef="#br0" timeOffset="127723.537">26089 8163 401,'0'0'234,"0"0"-66,0 0-21,0 0-43,0 0 2,29-79-46,-29 67-12,-5 4-16,-14 1-10,-10 7-7,-11 0 3,-11 17 9,-3 17 15,-2 14 2,5 11-24,15 5-3,17 2 1,19-1-7,10-7 4,29-8-8,13-12-3,1-16-4,0-14-20,-1-8-39,-2-1-90,5-19-252</inkml:trace>
  <inkml:trace contextRef="#ctx0" brushRef="#br0" timeOffset="134874.9645">19540 11342 424,'0'0'239,"0"0"-76,0 0-37,0 0-25,0 0-5,0 0-33,4-30-27,2 56-17,4 19 3,1 19 23,-1 16 3,-4 8-21,-1-2-2,-1-6-17,-2-11 2,1-8-2,-3-10-8,2-13 0,-2-12-3,0-11 8,0-10-6,0-5 1,0-2 0,0-20 5,0-7-2,0-9-3,7-6 0,11-4-12,12 2 11,11 3-4,5 11-5,5 13 4,-3 15-2,-2 4 8,-7 18-1,-9 13 1,-9 5-4,-11 0 6,-10 5-2,-4 1 21,-31 1-18,-14-1 3,-7-4-1,-4-8-5,9-12-7,13-16-38,15-2-72,15-32-236</inkml:trace>
  <inkml:trace contextRef="#ctx0" brushRef="#br0" timeOffset="137498.7357">1768 10493 1060,'0'0'21,"0"0"58,0 0-39,0 0-4,0 0-9,0 0-21,-54 56 4,75-40 7,7-6-9,8-10 22,13-14-23,17-36 8,17-26 35,16-24-36,8-16-8,5-7-6,-6 2 5,-11 11-6,-14 18 1,-15 25-54,-17 25-22,-10 28-163,-15 14-33,-11 24-161</inkml:trace>
  <inkml:trace contextRef="#ctx0" brushRef="#br0" timeOffset="138316.4788">1687 10661 723,'0'0'71,"0"0"-22,0 0-11,0 0-8,0 0-17,0 0 29,109-130 37,-54 49-17,9-19-38,2-10-11,10-4-12,3 1-1,2 7 0,-5 17-7,0 21-17,-12 26-64,-12 27-149,-13 15-212</inkml:trace>
  <inkml:trace contextRef="#ctx0" brushRef="#br0" timeOffset="143628.1937">21127 11632 729,'0'0'165,"0"0"-63,0 0 11,0 0-29,-2-86-36,-8 67-15,-8 1 0,-3 3-15,-3 6 5,-6 4-3,-5 5-13,-1 7 14,0 23-20,5 17-1,4 9 20,12 9-14,12 1 9,3-6-13,6-7 3,16-10 0,5-14-5,9-15 0,4-14 5,2 0-5,3-21 0,-6-10-6,-7-6-4,-6-2 6,-8-2-10,-6 0 4,-8 0 4,-4 7 8,0 12-3,0 12 1,0 10 0,2 7 16,5 24-15,8 6-1,5 2 17,6-6-11,6-9-6,8-11-1,9-13-38,15 0-131,11-16-238</inkml:trace>
  <inkml:trace contextRef="#ctx0" brushRef="#br0" timeOffset="151794.742">22359 11529 570,'0'0'218,"0"0"-127,0 0 27,0 0-33,0 0-21,0 0-21,0 0-7,21-33-14,-19 33 1,-1 0-1,-1-2-3,2 1-8,-1-2 2,1-1-6,1-3 3,-3-3-4,1-2-4,-1-2 6,0-2-7,0 0 3,0-1 3,-9 1-1,-6 2 5,-4 1-7,-7 3-3,-2 7 5,-3 3-6,-1 4-1,1 19 1,4 8 6,5 10 3,10 8-6,6 11 1,6 6 12,3-3-16,18-5 7,6-11-7,4-15 2,5-9-2,1-12 0,2-10 0,-2-1 1,-2-17-1,-5-13-7,-7-10-3,-7-5-11,-6-5-5,-9 0 9,-1 0 3,0 8 12,-9 9 0,-3 16 2,5 11 0,2 6 1,2 9 6,3 21 8,0 10 4,11 3 5,11 3-10,8-9-5,6-7-5,4-9-2,9-8-4,9-9-27,5-4-47,4-5-68,-3-21-319</inkml:trace>
  <inkml:trace contextRef="#ctx0" brushRef="#br0" timeOffset="152800.0238">23757 11214 423,'0'0'139,"0"0"2,0 0 10,0 0-48,0 0-29,27-75 7,-27 64-7,0 1-17,0 4 0,0 1-18,-13 5-4,-10 0-5,-6 5-15,-7 19 16,-3 13-10,3 9 1,11 10 0,14 3-7,11 0 0,11-2-4,21-10-8,15-7 6,13-13-9,5-16 1,8-11-2,0 0-35,2-17-23,-5-8-83,-7-8-300</inkml:trace>
  <inkml:trace contextRef="#ctx0" brushRef="#br0" timeOffset="154000.1235">25116 10953 98,'0'0'468,"0"0"-256,0 0-49,-22-82-40,19 66-4,1 8-42,2 4-32,0 4-19,0 6-15,2 23-5,10 16 16,4 11 20,-2 4-16,-4-1-8,2-4-18,-3-5 7,-1-8-2,0-7-5,0-8 2,-3-7-2,-4-9 0,1-5 1,-2-4 0,0-2 0,3 0 2,0-11-3,5-12-5,7-6-5,6-4-2,7 2-8,4 6-23,4 8 7,0 12 21,-2 5 5,-3 0 10,-1 18-4,-6 6 4,-5 2 4,-10 6 7,-9-1-5,-1 1 14,-25-2-4,-8-2-4,-3-6-12,-2-7 1,5-8-2,8-7-34,10 0-28,7-22-176,9-8-471</inkml:trace>
  <inkml:trace contextRef="#ctx0" brushRef="#br0" timeOffset="154751.3059">26425 11063 321,'0'0'260,"0"0"-186,0 0 72,0 0-44,0 0-49,0 0-5,34-42-4,-29 32 4,-1-2 23,-1 0-17,-3-3-8,0 0-6,0 0-15,-12-1-3,-7 3-2,-7 8-7,-7 5 6,-5 4-16,-2 26 4,2 12-3,5 14 15,13 5-1,9 2-8,11-4-7,1-6 2,22-10-2,6-10-1,7-12-2,2-11 3,-1-10-6,1 0 6,-6-17-6,-2-12 2,-6-8-15,-6-5 3,-8-4-5,-8 1-3,-2 3 19,0 10 1,-5 10 1,2 12-1,2 10 3,1 2 5,0 22-5,1 8 2,16 5 4,7-1-7,7-5 1,14 1-2,10-5-35,18-6-5,12-6-52,2-8-157,-1-7-254</inkml:trace>
  <inkml:trace contextRef="#ctx0" brushRef="#br0" timeOffset="155306.5853">27490 10542 539,'0'0'424,"0"0"-346,0 0 71,0 0-71,0 0-61,0 0 20,-13 133 25,13-60-25,0 3-13,3 1 3,1-10-17,2-6 0,-3-12-2,0-12-1,-3-12-5,0-11-2,0-8 1,1-6 4,3-4-4,2-20-1,5-11-8,6-8-7,5-2 7,3 1-5,5 8-10,3 12 5,1 12 5,2 12 13,-3 3 0,-3 23 9,-5 7 23,-8 3-10,-5-1-5,-12-4-5,0-4-3,-12-6-4,-16-3-5,-4-2-3,-7-5-17,-3-8-92,-7-3-325</inkml:trace>
  <inkml:trace contextRef="#ctx0" brushRef="#br0" timeOffset="162187.0833">19041 9649 599,'0'0'199,"0"0"-145,0 0 37,0 0-13,0 0-25,0 0-15,0 0 4,-28 21-12,28-30-7,0-10 0,0-8-19,0-8-3,0-12 5,-3-11 1,-6-9-4,-7-7 0,-4-2-2,-5 1 0,-2 0-1,-3 2 0,2 4 2,1 7-1,6 8 4,3 11 2,7 6-6,3 9 14,5 5-13,1 5 8,2 5-5,0 6-4,0 2 0,0 4-1,3 1 0,12 0-2,6 0 2,3 0 0,4 0 3,8 0-3,4-1 0,5-6-1,3-2 4,0 1-2,2-2-1,5 0-1,11 0 1,12-1 2,11-5-2,7-1 0,8-2-1,5-2 0,3-2-1,1 2 1,-4 0 1,-3 4-1,-9 1 3,-6 2-3,0 1 4,1 2-1,7-3-2,4 0 1,4-2-3,-1-1 2,0-1-3,-4 0 2,-7 2 2,-7 1-3,-8 0 4,0 4-2,-1 0 3,6 0-3,9 2 0,6 1-3,1 2-5,-2-1-11,-5 0 0,-3 0 19,2-3 0,-1 3-2,1-2 1,1 0 1,3-1 0,1-4 0,-3 0 0,2 1-25,-3-3 11,-4 2 11,-2-1 3,-10-2-2,-1-3 2,-2-1 2,4-2-2,1 0 0,5-3-2,0 3 2,0 2-2,-4 6-2,-5 1-13,-10 2 17,-7 1 0,-6-1 0,-3 3 2,5-1 1,4 0 0,8 0 5,2 2-8,1-1 1,3 2 0,-6 0-1,0 1 2,0 2-2,3-2 0,-3 1 16,-1-1-9,-2 0-2,-1 0-5,3 0 0,6-1 14,3 3-14,1-2 3,3 2-3,3-2 3,-7 1-1,-3-1-2,-11-1-2,-15-2 1,-9 1 2,-4-2 0,0 1-1,1 1 2,6 1-4,4 0 2,3 3 0,4 0-1,5-1 2,-4 2-1,-7-2 0,-8 0 0,-7 0 4,-8-2-4,-4 1 0,-6-3 9,-3 2-5,0 1 1,-2-3-5,-1 2 3,0 2-3,0 0 0,0 4 0,-5 0 1,-1 1 2,0 0 8,0 0 5,0 0-14,0 0 8,0 0-10,0 11 0,0 15-2,0 14 4,0 13-2,0 13 0,0 10 0,-8 9 3,-10 6-3,-3 5 0,4 1 5,4-1-4,9-7-1,4-6 0,0-3 2,10-7-3,14-2 1,6-7 0,1-9 1,-3-8 0,-7-10-1,-10-11 0,-8-10 1,-3-6 1,0-4-2,-11-5 1,-8-1 3,1 0-4,-5 0 0,1 0 0,-3 0 2,-5-3-3,-6 2 2,-9 1-1,-7 0 0,-7 0-1,-6 0 1,0 0 0,-3 0 1,1 3-7,-3 1 6,-1 2-4,-8-2 1,-7 0-12,-5-1 6,-3 0-6,-7 1 2,0-1 12,-4 2-9,-1 2-5,8 3 12,1 1-12,4 4 12,-1-3-4,0 3-8,-4-1 14,-5-2-2,1-1 3,-2 1-1,-2-2 1,-3 1-1,-6-1-2,-4 1 3,-3 3-1,1-1 1,0 1-25,-1 2 9,-1-1 2,-2 1 5,-3 2-2,-2-1-23,-3 3 12,0 0 7,2-1 8,7 2 5,3 2-1,2-2 3,7 0 2,8-4-1,4-3-1,6-3-3,1-1 2,-7-1 0,-4-2-2,-9 0 3,-6 0 0,2 0 0,-1 2 4,6-1-1,9 2 2,4 1-5,4 2 1,-3 0-1,-4 1 0,-7 3 0,-6 2-1,-1 3 2,3-1-1,7 1 10,9 1-5,7-3 0,8-2 0,6-2-5,3-1 1,6 2-1,1 1 0,0 2-3,1 1 3,-1 0 0,2-1 0,6-3 1,6-3 18,10-2 10,9-7-15,4-1 2,7-2-12,3-2 22,5 0 7,5 0-3,2 0-8,3 0-12,2-2-4,2 0 5,0 0-11,0 1 0,0 0 1,0 1-1,0-2-4,0-2-31,9-6-91,21-7-80,19-7-651</inkml:trace>
  <inkml:trace contextRef="#ctx0" brushRef="#br0" timeOffset="167856.7189">19126 9482 415,'0'0'84,"0"0"19,0 0 29,0 0-47,0 0-40,0 0-27,0 0-8,9 24 35,11 1-3,6 2 5,7 2-22,8-4 22,8-2-18,7-8-19,8-11 0,5-4-7,5-8-1,3-16-2,-2-7 2,-4-4-2,-5-3 0,-10-6 1,-8-2 0,-7-8-1,-10-4-1,-7-1 1,-10-1 0,-9 2 1,-5-1-1,-5-2 0,-17-2 8,-9 1-8,-3 0 4,-4 4 0,-5 3 0,0 7 16,-2 7-2,-3 6-16,-2 8 3,-10 9 1,-7 5-6,-8 10 0,-8 3 1,2 0 2,6 16-3,8 13-2,0 15-1,0 12 6,1 14-3,4 10 0,8 8 5,11 3 8,10 0-5,12-4-4,15-4 4,6-8-3,16-7-2,25-11-1,15-10 0,12-12 2,6-12-4,7-9-18,-2-8-93,-8-5-115,-5-1-585</inkml:trace>
  <inkml:trace contextRef="#ctx0" brushRef="#br0" timeOffset="200079.3851">22364 11314 313,'0'0'40,"0"0"-25,0 0 54,0 0-15,0 0-37,0 0-1,0 0 2,-6 3 3,6-3 33,0 0 31,0 0-23,0 0-15,0 0-21,0 0-11,0 0-14,0 0 3,0 0-4,0 0 0,0 0 9,0 0-5,-2 0 10,1 0 9,-1 0-6,1 0 2,1 0-3,-2 0-9,2 0 8,0 0-14,0 0 1,0 0-1,0 0 1,0 0 1,0 0-3,0 0 0,0 0-6,0 0 5,0 0-5,0 0 0,0 0-19,0 0-48,0-3-77,0-3-154</inkml:trace>
  <inkml:trace contextRef="#ctx0" brushRef="#br0" timeOffset="212186.486">20746 11346 306,'0'0'387,"0"0"-288,0 0 19,0 0-45,0 0-14,0 0-1,-10 3-28,10-7 5,0-2-8,-3 1 3,-1-1 2,-5-1-12,-3-4 2,0-5-14,-6-2-7,-2-5 15,-6-7-10,-7-4 1,-3-8 7,-4-5-11,-1-6 6,3-7 7,-5-7-15,-2-3 12,-7-6-8,-10-6 2,-9 1 7,-8 2-13,-4 10-1,-3 10 18,-1 4-18,-2 0 9,-4 0-8,7 4 1,10 7 2,10 9 3,14 5-5,12 7-2,10 3 3,12 3-2,10 7-1,5 2 0,3 6-2,0-1-1,0 1 3,13 2-3,4 0-7,0 0 2,1 0-39,-1 6-27,-3 4-8,0 3-95,-4 1-44,-3 0-144</inkml:trace>
  <inkml:trace contextRef="#ctx0" brushRef="#br0" timeOffset="212607.6702">19420 10272 549,'0'0'53,"0"0"60,0 0 31,0 0-66,0 0-20,-49 82-11,44-72-9,2-3 2,2-1-13,-1-3 6,2-2-8,0-1-5,0 0 21,-1 0-2,1 0-10,0 0 26,0 0-17,-2 0-12,-2-13-9,4-8-14,0-7 11,0-10-14,0-11 2,16-9 1,1-7-3,1-3 1,-6-1-2,-5 3 3,-7 5 0,0 9-1,-6 12-1,-3 13 3,2 15 0,2 9-6,5 3 1,0 14-4,17 18 0,24 12 0,22 1-6,25-1-16,23-6-100,16-5-114,8-5-268</inkml:trace>
  <inkml:trace contextRef="#ctx0" brushRef="#br0" timeOffset="213774.6233">22088 11110 514,'0'0'95,"0"0"35,0 0-21,0 0-32,0 0-11,0 0 18,-20-9-23,15-1-23,-1-4 9,-4-3-22,-3-7-4,-5-4 6,-7-8-16,-10-7-6,-7-7 13,-5-6-3,-4-7 13,2-7-1,-2-6-20,-2-5 9,0 0-12,-3 0-2,-3 2 3,-2 3-4,-1 4 1,2 4-2,3 8 0,4 6 0,3 6 0,6 6 0,6 8 1,12 7 3,7 8-4,8 7-1,6 7 1,4 3 1,1 1-1,0 1-2,0 0 0,0 0-4,0 0 6,0 5-6,0 1-4,4 3 6,1 0-39,2 4-20,-3 4-16,-2 3-73,-1 3 11,-1-1-105,0 0-76</inkml:trace>
  <inkml:trace contextRef="#ctx0" brushRef="#br0" timeOffset="214096.6507">20926 10103 465,'0'0'63,"0"0"54,0 0 35,0 0-29,0 0-49,0 0 13,-26 39 4,26-41-15,0-12-15,0-9-43,3-6-5,5-8-1,-1-7-12,5-7 5,-2-4-5,1-6 3,-2-3 1,-6 1-4,-3 1 0,0 12 1,0 10 3,-9 14-3,5 9 10,0 9-1,3 7 14,1 1-24,0 11-1,19 18 0,20 9 0,18 7 0,21 0-3,17-2-8,21-3-48,11-6-132,6-6-337</inkml:trace>
  <inkml:trace contextRef="#ctx0" brushRef="#br0" timeOffset="215250.3926">23596 10903 458,'0'0'114,"0"0"-14,0 0 44,0 0-42,0 0-30,0 0 24,5 2-10,-5-6-14,0-12-20,0-5-27,-12-9 3,-9-8-10,-4-11-9,-8-13 6,-5-13-3,-5-11-3,-3-6 2,-1-3 0,1 1 3,3 8-14,-3 5 0,1 11-1,-1 6 1,4 9 0,5 6 1,1 7 2,3 3-3,1 7 0,7 6 0,8 6-3,4 4 3,6 7 0,3 6-1,2 2 0,2 1-1,0 0-12,0 0-14,0 0-4,0 9-12,0 3-4,0 3 1,0 2-32,0 1 1,0 3-17,-4 2-72,-13 1-103,-2-2-169</inkml:trace>
  <inkml:trace contextRef="#ctx0" brushRef="#br0" timeOffset="215619.5009">22704 10030 515,'0'0'71,"0"0"16,0 0 41,0 0-27,0 0-28,0 0-6,-3 31-8,3-31 24,0-3-11,0-14-13,0-8-43,0-9-7,0-4 8,6-5-5,-1 0-2,-1-5 13,-3-2-17,-1 1 6,0 2-10,0 1 0,-8 2 10,0 3-10,2 4-1,0 8 5,3 11 4,1 8-3,1 7 2,1 3-7,0 13 0,26 19-2,20 11 0,13 4 0,18 0 0,20-4 0,19-1-20,14-5-62,14-1-61,-2-4-163,-12-2-590</inkml:trace>
  <inkml:trace contextRef="#ctx0" brushRef="#br0" timeOffset="216825.6853">25128 10718 245,'0'0'92,"0"0"-28,0 0 29,0 0-13,0 0 38,0 0-13,0 0-3,0 0-33,0 0 10,0-2-15,0-6 6,0-4-20,-3-8-7,-1-7-1,-8-5-22,-6-12-3,-9-8 2,-12-7-13,-8-7 17,-8-2-16,-4-4 4,0-3 15,3-4-22,1-3 7,6 2-11,6 4 1,7 9 6,4 13-7,10 17 0,10 14 0,2 11 0,8 7 0,2 3-2,0 2-2,0 0 4,0 0-5,0 0-1,0 12 3,0 1-11,0 1-17,-1 0-21,-4 0-6,4 1-13,-2 2-91,-3 3-56,-4 0-184</inkml:trace>
  <inkml:trace contextRef="#ctx0" brushRef="#br0" timeOffset="217217.5435">24232 10047 791,'0'0'51,"0"0"-37,0 0 35,0 0 24,0 0-12,0 0-2,0 0 3,-12 15-16,12-15 15,0-14-31,1-7-7,8-9-3,-3-7-11,-1-12 2,-2-6-11,-3-7 0,0-4 10,-2-2-8,-11 3 2,-5 8 6,0 3 5,-2 8 7,3 7-12,2 11 1,6 8 9,1 10-18,7 6 9,1 4-6,0 0-5,19 2-3,28 17-2,31 8 5,29 6-1,22 5-6,13 2-57,0 3-56,-11 2-192</inkml:trace>
  <inkml:trace contextRef="#ctx0" brushRef="#br0" timeOffset="218639.589">26304 10803 470,'0'0'105,"0"0"-17,0 0 54,0 0-32,0 0-30,0 0-4,-27-25-25,24 21 20,2-2-27,-1-1-3,-1-1-13,-1-4-16,-4-1 14,-2-2-14,-4-4 1,-3-1 5,-2-7-16,-3-2-1,-3-3-2,0-6 5,-1 0 1,4-2-3,1 3 1,2 9-2,3 3-1,3 6 0,6 7-1,1 3 2,3 5 2,3 4-3,0 0-7,0 0 4,0 0-7,0 8-6,0 6-21,0 1-19,1 3-51,2 3-74,-3 2-144</inkml:trace>
  <inkml:trace contextRef="#ctx0" brushRef="#br0" timeOffset="219039.374">25929 10657 692,'0'0'183,"0"0"-172,0 0 55,0 0 40,0 0-34,0 0-6,-34-3-28,33-4-18,1-3 4,0-5-15,0-3 0,0-6-7,0-7 1,0-7 0,0-6-3,0-2 0,0-2-2,0 3 2,4 4 0,-1 8 1,-1 14 0,-1 7 4,-1 7 8,3 5 2,2 3-3,6 16-9,8 11-2,7 1 10,7-2-7,7-1-2,8-5-2,6-6 0,2-4 0,1-6-63,-6-3-139,-8-2-114,-10-2-439</inkml:trace>
  <inkml:trace contextRef="#ctx0" brushRef="#br0" timeOffset="219159.2531">26352 10408 746,'0'0'270,"0"0"-236,0 0 23,0 0-30,0 0-27,0 0-199</inkml:trace>
  <inkml:trace contextRef="#ctx0" brushRef="#br0" timeOffset="220846.6459">27453 10465 458,'0'0'156,"0"0"-125,0 0 71,0 0 3,0 0-38,0 0-17,0 0-10,-79-75-3,56 42 14,-2-7-10,-3-9-4,-4-8-13,0-10-7,-6-9-4,-5-9-6,-9-5 0,-8-6 16,-12 0-8,-5 3-14,-5 6 9,-5 8-1,-1 8-9,-1 11 0,7 13 0,12 11 16,14 11 0,16 7-6,13 5 3,14 6 0,5 4-1,8 3 1,0 0-13,0 0 0,0 0-2,11 2-10,-2 5 11,-2 0-36,-1 0 9,1 0-9,-1 2-20,4 3-29,-3 0-22,2 4-6,-3 1-61,-3 0-93,-2 1-201</inkml:trace>
  <inkml:trace contextRef="#ctx0" brushRef="#br0" timeOffset="221267.8561">26296 9578 402,'0'0'79,"0"0"7,0 0 41,0 0-3,-19 82-15,16-72-33,0-3-12,2-4 14,1 0-21,-2-3-6,1 0 9,-1 0-20,-5-6 27,-4-8-26,-1-5-29,-2-1 15,3-4-16,3-3-1,2-6 9,2-5-18,3-7 8,1-7-6,0-4 2,0-5 0,0-2-5,8-3 0,2 0-1,-1 1 1,-2 6 0,-3 11 0,-1 15 3,-1 13-1,-1 10-2,-1 8 0,2 2-4,5 0 1,13 18-3,16 11 5,19 4 2,22-2 0,25-6-1,14-9-10,20-9 0,-3-7-75,-11 0-251</inkml:trace>
  <inkml:trace contextRef="#ctx0" brushRef="#br0" timeOffset="226038.1369">18855 9721 546,'0'0'39,"0"0"-7,0 0 114,0 0-21,0 0-67,0 0-32,0 0 24,0 0-13,0 0 3,0 0 10,0 0-11,0 0 6,0 0-4,0-2-11,0-13 7,-2-10-30,-4-8-7,0-9 6,-4-11-3,-2-9-2,-3-5-1,-3-6 0,-3-5 6,0-1-6,-1-2 0,-3 1-2,-2 3 4,3 11-4,3 10 2,2 12 0,3 9 0,0 4 0,3 4 0,1 3 4,4 2-1,4 5 3,1 4-6,3 3 6,0 4-7,0 3 1,6 0-1,13 3-1,7 0 1,11 0 1,6 0 0,11-1-2,4-2-2,8-2-2,5-2 3,7-2-3,1 2 8,3-1-5,3 1 3,0 1 0,2 2-6,-2 0-2,-2-1 0,-2 1-2,2 0 1,4-2 3,1-1 2,-3 0 0,2-1 3,1-1 1,0 1 0,3-2 1,1-3-1,7-1 1,1 0-3,2-2 5,-2 1-5,1 1 2,1 0 0,3 2-3,1 1 3,3-1 0,-5 4-1,-1 1 2,-5 0 0,-2 0-1,-2-1 0,-2-3 3,-4-1-3,-3-1-1,-1 0-1,6-2 2,5 3-3,6 0 3,2 1 0,1 1 1,-3 0 0,-9 0 2,-5 0-3,-2-1 1,1 0 2,1-4-3,1-3-1,1 0-3,2-1 4,5 1-3,-1 2 1,-1 0 1,-3 2-2,-4-1 3,-5 1-7,-4 0-18,-5 2-1,3-2 12,-3-1 11,3 4-1,3-2 0,-9 3-9,-1 1 11,-4-1-2,-2 0 6,-2 0-4,-4-1 2,-11 1 0,-4-2-2,-6 3 2,-9-3 0,0 0 0,-5-1 2,0-1-3,-2 0 1,4 2-3,3 1 2,2 1-17,3 3 8,-1 0 6,0 2-6,4-2 8,-2 1 0,-2-1 1,0-2-3,2-1 4,1 0 0,6-2-4,2-1 2,-1 1-5,-1 2 6,-10 3 1,-11 2-1,-9 3 1,-7 0 0,-1 1 16,-2-1-5,0 1-3,0 1-8,0 0 4,0-2-3,0 2-1,1-1 0,2-2 2,1 3-2,-1-1-2,0 1 2,-2 0 0,-1 0-5,3 0 5,0 0 0,1 3-3,4 5 3,2 1 0,8 1-1,6-2 4,2 3-2,5-2-1,0 0 0,2 0-1,0 1 1,-8 0 0,-1-2-1,-8 1 1,-4-2 1,-4 1-1,-3 2 0,2 3-1,-1 1 3,-2 7-4,4 8 0,0 5 2,3 6 3,-2 4-3,1 4 0,-2 3-1,-2 9 2,1 10-1,4 3 0,5 7 0,8 2 0,7 1 0,7 2 0,2-5 0,0-6 0,-4-8 0,-5-8 0,-2-12 1,-7-7 0,-7-12-1,-6-11 0,-7-6 0,-2-6 6,0-2 16,-6-2 10,-13 0-24,-7 0 6,-7-9-13,-7 0-1,-2 0 1,-7 1 0,-1 4-1,-5 2 0,-1 2 1,-4 0-2,-1 0 1,-2 7 0,-4 3-2,-6 1-19,-9 0 6,-5 2 1,-1-3-9,-6 2 18,-1-1-15,-4 0 4,-2 2 2,1-2-10,3 3 15,3-1 3,1 1-15,-4 0-12,-3 2 8,-4-2 7,0-2 16,0-2-8,2-3 5,-1-1-2,-6 0 3,-2-1 4,-5 2-7,-3 1 0,2-1 5,2 4 1,2-2 1,3 5 0,2-2 4,7 1-8,1 0 4,1-2 0,1 1-5,-1-2-11,-5 0-9,1 1 5,0 1-2,-1 0 20,2 3 1,2 0-4,6 0 4,3 4-57,6-2-11,-1 0 3,-5 1 22,-5 3 28,-5 2 13,-11 2 3,-2 2 57,-4 0 24,4 0-39,7 0-34,11-2-8,9-3-24,8 1-29,3 0 14,-5-2 21,-2 1-10,-6 1 21,-5 0 4,-8-1 3,-1 4 33,-1-2 51,2-2-4,7-2-5,7-5-24,11 1-25,9 0-17,8-2-6,1 2-3,-2 1-4,-4 2 4,0-1-1,-1 2 1,2-4-4,4 0 4,7-2-10,12-4-20,11-4-98,11 0-111</inkml:trace>
  <inkml:trace contextRef="#ctx0" brushRef="#br0" timeOffset="241696.3308">14877 13407 485,'0'0'114,"0"0"70,0 0-28,0 0-80,0 0 12,0 0-3,0 0-32,16-21 0,-14 16-18,-2 1 2,0-3 0,0 0-8,0-4-13,0-2-4,-13-3-11,-7 1 0,-5 0 4,-5 2-5,-6 6 0,-2 5 3,-1 2-3,0 13-1,4 17-1,6 9 1,8 10-2,10 7 3,10 1-1,1 1 5,3-8-6,15-9 2,4-11 0,4-8-1,2-11-1,2-9 1,-1-2-1,-2-13 2,-4-14 6,-4-8-4,-1-6-1,-7-4 0,-4-2-1,-4 2 4,-3 4-1,0 10-3,0 10 0,0 12 1,0 9-1,0 9-3,6 20 3,10 11 2,8 2-1,4-1-1,5-3 0,5-7 0,-1-4-5,6-6-24,2-2-82,6-8-97,1-7-23</inkml:trace>
  <inkml:trace contextRef="#ctx0" brushRef="#br0" timeOffset="242253.9178">16254 13002 206,'0'0'636,"0"0"-520,0 0 40,0 0-41,0 0-70,0 0-10,-22-41-12,1 41-1,-5 22 11,-2 14 4,-3 10-5,5 8-12,7 4-1,13-3-2,6-6-6,8-8-2,22-11-5,9-9-3,8-8 0,4-9-1,3-4-26,-1 0-38,-4-14-144,-10-10-702</inkml:trace>
  <inkml:trace contextRef="#ctx0" brushRef="#br0" timeOffset="243655.4709">17287 12886 299,'0'0'403,"0"0"-224,0 0-78,0 0 7,0 0-42,0 0-30,-58-42 3,30 49-5,-3 15 6,-1 12-9,4 12 10,5 3-15,6 4 5,13 1-14,4-8-16,4-6 2,20-9-3,8-11 0,10-11-4,8-9-12,8 0-56,8-5-50,0-9-78,-2-3-117</inkml:trace>
  <inkml:trace contextRef="#ctx0" brushRef="#br0" timeOffset="244299.5876">18070 12901 582,'0'0'221,"0"0"-75,0 0-41,0 0-20,0 0-32,0 0-9,-52-64-13,31 64-23,-2 12 4,-2 14-7,1 7 21,4 9-1,6 1-3,8 5-5,6-1-1,0-3-12,17-7 1,6-7-5,3-8 0,-1-9 3,-2-4-2,-1-9-1,-1 0-1,-2-11-8,-1-17 3,0-12 4,-3-8 2,-1-10-1,-6-6 1,-6-6-2,-2-9-4,-10-4-5,-13-2 8,-6 4 1,4 8 2,1 11 0,6 16 3,5 16 9,7 14 3,3 15 7,3 2-3,0 33-19,0 21 2,19 22 6,5 13-7,6 6 3,2-2-4,-1-6-3,0-13-1,-1-12-68,0-9-78,3-10-267</inkml:trace>
  <inkml:trace contextRef="#ctx0" brushRef="#br0" timeOffset="246205.2152">18896 12732 413,'0'0'90,"0"0"81,0 0 20,-23-75-85,15 57-12,-1 0 16,2 4-43,1 4-20,3 4-8,1 6-6,2 5-10,0 29-23,8 20 2,8 17 3,4 3 3,-1-2-3,-4-7 2,-2-5-4,-5-10 1,-2-7-4,-2-11 0,-1-9 2,-1-12-2,-1-5 0,-1-6 2,0 0 5,0-14-6,0-12-1,0-9-4,7-9 0,6-5 2,1-5-5,6 5-11,7 8-19,6 14 22,1 16 11,2 11-9,-3 4 5,-3 22 8,-8 4-1,-6 5 1,-10-2 5,-6 0 5,0-2 9,-12 0-10,-9-3 1,-6-2-10,1-5-4,0-9-21,3-8-23,4-4-138,3-5-172</inkml:trace>
  <inkml:trace contextRef="#ctx0" brushRef="#br0" timeOffset="250099.408">15859 15158 492,'0'0'81,"0"0"47,0 0-19,0 0-62,0 0-26,0 0-13,0 8-2,0-8-5,0 0 0,0 2-1,0-1-30,0 2-79,-2 1-81,-4 0-155</inkml:trace>
  <inkml:trace contextRef="#ctx0" brushRef="#br0" timeOffset="250758.9382">15859 15158 383,'39'3'157,"-36"-10"-2,-2-2-20,2 1-48,0-1-34,-2 2 7,-1-1-7,0 1-2,0-1-9,0 0-5,0-2-13,-1-1 0,-6-1 5,-4 0-17,-1 1 6,-4 4-12,-2-1-3,2 8 3,-5 0-5,-4 2 1,-3 21-2,-6 6 0,0 6 4,3 5-4,2 1 0,11 6 1,3-1-1,9 4 0,6-4 0,0-2 3,11-8-3,10-7 0,1-8 0,5-9 2,-2-5-2,-1-7 0,2 0 1,-4-7 1,-4-12 0,-2-5-2,-5-5 1,-1 0 3,-2-3-2,-5-3-2,-2 1 1,-1-2 0,0 2 1,0 2-2,0 3 0,0 7 1,-3 7-1,3 6 0,-1 8 0,1 1 6,0 0-2,0 19-3,10 8-1,9 4 13,7 0 0,2-1 3,3-3-16,5-2 1,2-3-1,0-5-45,2-2-77,-4-7-184,2-2-640</inkml:trace>
  <inkml:trace contextRef="#ctx0" brushRef="#br0" timeOffset="251201.721">16981 15017 693,'0'0'169,"0"0"-59,0 0 6,0 0-27,0 0-20,0 0-25,-66-65-16,35 71-7,-5 20 3,-1 11 6,2 7-3,10 7 1,9 2-7,11 4-13,5-4 1,5-3-4,20-11-1,11-9 2,10-12-6,5-8-2,1-10 2,0 0-42,-1-15-75,-2-14-79,2-5-32</inkml:trace>
  <inkml:trace contextRef="#ctx0" brushRef="#br0" timeOffset="251956.79">17500 14644 783,'0'0'129,"0"0"14,-4-79 5,2 62-54,2 9-38,0 5-5,0 3-13,0 21-32,0 23-5,15 16 12,0 12-4,6 10 1,0 3 0,3-3-7,-2-10 8,-4-13-10,0-15-1,-6-10 4,-2-13-2,-5-10-2,-2-6 2,-3-5 0,0 0-1,0-19 2,-2-7 0,-2-6-6,4-7 0,0-9 2,10-5-1,15 4-3,8 9 4,5 17-7,2 17 8,-3 6 3,-1 29-3,-3 16 0,-5 8-1,-4 5 5,-4-3-2,-6-2-2,-3-6-11,-7-8-99,2-6-319</inkml:trace>
  <inkml:trace contextRef="#ctx0" brushRef="#br0" timeOffset="260522.8365">15629 15108 581,'0'0'135,"0"0"3,0 0-33,0 0-19,0 0 12,0 0-27,0 0 3,-24-39-33,8 18 1,-6-6-11,-6-7-24,-7-5 8,-4-7-15,-1-4 1,-5-7 3,-3-5-4,-2-6 0,-4-1-2,1-1 2,1 2 2,7 4-2,1 7 0,8 4 1,6 11-1,6 8 0,8 12 0,3 6 3,7 6 2,3 6-5,3 1 6,0 2-9,0 1 7,0 0-5,-2 0 1,2 0-6,0 0 6,0 0 0,0 0-5,0 0 5,0 0-14,0 0-7,0 0-19,0 0-12,0 0-16,0 0-95,3 1 1,15 6-197</inkml:trace>
  <inkml:trace contextRef="#ctx0" brushRef="#br0" timeOffset="261414.8097">16773 14904 574,'0'0'134,"0"0"8,0 0-24,0 0-13,0 0-10,0 0-15,-62-103-26,38 38-29,-4-13 9,-2-14-20,-6-9-4,-7-9-5,-7-3-4,-6-2 0,-2 4-1,2 16 0,10 15-2,5 22 2,11 23 0,11 14 1,6 10 1,9 6-2,4 5 0,0 0-8,0 0-1,1 12-33,15 13 4,7 13-15,7 12-63,5 12-21,9 7-76,5 1-175</inkml:trace>
  <inkml:trace contextRef="#ctx0" brushRef="#br0" timeOffset="261820.3159">16821 14904 725,'0'0'117,"0"0"-70,0 0 55,0 0-41,0 0-28,-13-85-6,16 33-4,15-13 10,6-14 8,7-14-4,3-16-9,3-10-11,-2-7 8,-4-9-11,-1 5 5,0 9-1,-1 15-3,-3 20 2,-5 19-9,-6 13-8,-8 15 15,-7 13-14,0 12 5,0 6 5,0 4-11,0 2 0,0 2 0,0 0-6,0 0 3,0 5-18,0 10-28,0 6-39,0 6-129,0 1-287</inkml:trace>
  <inkml:trace contextRef="#ctx0" brushRef="#br0" timeOffset="263228.9209">18077 14780 814,'0'0'49,"0"0"19,0 0 5,0 0 8,3-89-13,-7 66-17,-8 0-14,-4 0 5,-4-3-20,-5 2-10,-4-1-6,-4 4-4,-6 1-2,-2 4 0,-6 6 2,-5 6-6,-3 4 6,-1 4-2,-2 21 0,0 10 0,2 13 0,5 9 0,7 12 1,8 10 14,13 12-5,7 9 2,16 4 14,0 1-23,27-9 3,13-11-2,15-12-2,13-11-4,10-15 1,9-16 1,1-16-2,0-15 1,-3 0-12,-4-25-9,-7-15 9,0-9 13,-9-10-9,-12-8-6,-11-2 15,-13-5 9,-11-7 2,-10-3-2,-8 0 7,-16 3-7,-19 6-3,-13 7-6,-9 10 0,2 11-10,-2 14-12,7 11-13,11 5-26,6 5-92,11-1-136</inkml:trace>
  <inkml:trace contextRef="#ctx0" brushRef="#br0" timeOffset="264744.8747">17827 13802 187,'0'0'513,"0"0"-504,0 0 66,0 0 30,0 0-76,0 0-6,-88-61 21,76 33-11,-2-8 0,2-8 2,-4-9-18,1-8 22,-4-9-23,1-9-9,-5-8 3,3-8-9,-3-5 4,-1-8-5,-1-4 0,-3-3 13,-1 5-13,5 10 0,2 14 5,7 15-5,7 17 4,5 17 4,3 13 0,0 11 23,0 5-27,11 4-4,1 1 2,1 3-2,-1 0 0,0 0-1,0 0 1,3 0 2,8 4-2,9-1 0,13-3 3,12 0-3,11 0 0,10-10 0,9-4 0,11-2 1,11-1-1,7-3 0,5 2-2,0-3 2,0-1-12,-2-1 4,-5-1 6,-14 0-2,-12 1 4,-15 5 0,-13 4 3,-17 3-2,-14 6-2,-13 2 0,-10 3-6,-5 0 6,-1 0-6,0 8 7,0-1 1,0 0-1,0 0 0,0 1-2,0 7 5,7 5-1,2 10-2,3 6 0,8 10 1,2 9-1,5 7 0,5 9 0,6 8 0,2 8 1,3 9-1,1 3-2,-1-2 0,-3-11 2,-8-11 0,-11-13 0,-5-9-14,-10-8 11,-6-8 3,0-4 0,0-7 8,-14-4 9,-6-4-6,-6-4 7,-7-1 3,-13-1-3,-17 0-15,-17 2-1,-14 3 0,-15 4-2,-13 6-2,-13 5-4,-8 7 0,0 6 3,3 3 4,8 0-1,13-3 3,16-3 1,17-4-3,18-5-2,16-5 2,16-8-3,13-6 2,10-7 0,10-5-2,3-2-44,0 0-47,0-10-57,8-7-101,6-1-273</inkml:trace>
  <inkml:trace contextRef="#ctx0" brushRef="#br0" timeOffset="270308.0527">15766 15923 575,'0'0'41,"0"0"-4,0 0-6,0 0-18,0 0 12,0 0-16,0 0-2,58 17-3,-34-17 2,2 0-4,9 0 2,7-11 2,13-4-6,13-3 0,14-3 3,13-3-3,17 0 0,15 0-1,16 0 1,12 1 31,4 2 19,-3 1-34,-7 0-15,-15 2-1,-10 0 10,-10-1 25,-8 2-3,-11-1 8,-10 1-13,-10 0-6,-9 0-12,-13 0 1,-6 2-10,-10 0 0,-12 2-7,-5 3-2,-14 1-26,-6 4-22,-6-1-35,-21 0-72,-6-1-93</inkml:trace>
  <inkml:trace contextRef="#ctx0" brushRef="#br0" timeOffset="279154.6425">19374 14420 301,'0'0'656,"0"0"-559,0 0 2,21-80-7,-18 50-46,-3-3-9,0 4-17,-5 0-2,-16 7 2,-4 7-14,-3 6-2,0 9-4,-1 4 5,3 26-2,3 16-3,7 16 1,9 12 11,7 7-11,0 1 7,15-4-4,0-9-1,0-7-1,-3-4-2,-7-8-17,-5-7-21,0-6-62,-6-11-57,-17-11-40,-3-12-209</inkml:trace>
  <inkml:trace contextRef="#ctx0" brushRef="#br0" timeOffset="280282.4687">18989 14889 572,'0'0'170,"0"0"-42,0 0-58,0 0-30,18-89-1,34 63 8,14-5 9,13-4 11,6-2-27,3 3-36,0 2-4,-5-1-34,-11 2-33,-9-1-10,-13 0-4,-14 3 33,-14 5 48,-17 6 5,-5 6 38,-21 5 29,-10 7-28,-8 0 39,0 23-31,-1 10-18,7 6 9,7 4-17,10-4 2,12-1-14,4-6-13,3-8 9,17-5-8,5-9-2,2-9 0,-2-1-5,-1-1-6,-6-16-36,-3-6-31,-6-4 0,-3-2 4,-5 0 42,-1 4 9,0 8 16,0 7 6,0 10-1,0 0 2,2 17 12,3 8 11,1 2 1,3 0 31,8-4-27,4-7-14,6-7-14,2-6 0,0-3 12,-2-7-12,-2-17 0,-5-7 2,-4-7 0,-4-6 0,-8-4-2,-4-3 0,0-4 12,-13-3-4,-6 5-6,0 10 7,5 18-8,3 22 10,7 9 11,0 35-21,4 15 20,0 11 4,0-1-18,17-6 11,7-7-13,6-13 3,3-11-8,-1-11 2,1-11 0,-3-7-2,-2-1-6,-1-22-2,-5-9-17,-3-7 13,-6-9 9,-10-1 3,-3 0-8,-5 5 4,-11 13-39,6 13 24,5 15 9,5 3 5,0 27 5,5 11 2,7 5 33,2 3-14,0-8-4,2-4 5,-1-10-10,0-6-4,0-7-8,-3-5-4,1-6 0,1 0-35,2-3-64,-2-15-58,-4-4-29,-5-6 1,-2 3 104,0 4 85,1 6 134,5 9-81,4 6 18,-2 0 50,2 4-34,-2 6-18,-2-4-3,4-2-27,2-4-4,3 0-25,0-6-7,3-9 3,-5-2-4,-4-1 0,-9 2-2,-3-1-13,0 0 13,-9 0-12,-10-2 6,-6 4 2,-2 8-1,1 7 5,1 1 5,4 26-5,7 12 42,4 5-2,6 5-6,4-4 4,6-7-20,21-10-12,10-10-6,12-9-3,14-5-23,7-4-76,10-13-98</inkml:trace>
  <inkml:trace contextRef="#ctx0" brushRef="#br0" timeOffset="281112.6119">27466 9185 693,'0'0'368,"0"0"-341,0 0 15,0 0 24,0 0 0,0 0-38,47-51-26,-34 93 2,0 26 4,1 14-6,-4 5 2,-2-4-4,3-11-8,-1-11-49,-4-11-77,-3-15-32,-3-14-396</inkml:trace>
  <inkml:trace contextRef="#ctx0" brushRef="#br0" timeOffset="281943.8787">27465 9611 658,'0'0'264,"0"0"-173,0 0 41,0 0-32,0 0-65,13-73-22,33 44-13,7-5 0,3-2-9,-5-3 8,-11 4-28,-11 3-22,-10 8-19,-8 9 38,-8 7 21,-2 8-5,-1 3 13,0 21 6,0 10 3,3 0 19,4-3 4,4-5 1,4-7-27,6-4-2,1-5 6,2-7-7,0-3-11,-2 0-20,-3-10-13,-2-7-25,-4-2-40,-5-5-27,-2-3 5,-5-1 61,-1 1 70,0 5 67,0 11 13,0 8 49,2 3-54,-1 20-67,1 10 54,4 4-2,1 0-11,5-5-7,10-5-32,4-6 6,4-6-15,-2-9 3,-5-3-8,-3 0-42,0-15-39,-8-6-7,-5-2-64,-1-4 44,-6-3 44,3-2 68,-2-1 57,2 7 35,-1 8-19,-1 16-16,-1 2 0,0 16-38,4 15 22,0 4-8,5-2-1,7-3-25,5-6 38,2-7-27,4-8-15,1-7 1,2-2-4,0-7-22,-2-14-18,-1-7-11,-4-4 1,-6-2 8,1-9 6,-8 1 16,1-4 1,-4 4 19,-4 11 0,-3 7 19,0 11 0,-15 13 63,-11 0-24,-3 20 7,-3 17 25,6 15-42,3 6 8,10 4-29,13-1-16,0-10 4,13-9-11,13-9 0,4-11-2,2-10 2,1-9 1,3-3-5,0-4-9,-2-13-26,-1-4-100,-1-2-242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08:51:58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11580 5502 816,'0'0'120,"0"0"-71,0 0 40,0 0-29,0 0-17,0 0-21,0 0 4,0 0-5,37 115 4,-19-48-9,-6 8-10,-3 1 1,-5-3-3,-4-4-4,0-10-1,0-13 1,0-14 0,0-12-18,0-13-26,0-7-76,0-17-79,14-17-449</inkml:trace>
  <inkml:trace contextRef="#ctx0" brushRef="#br0" timeOffset="557.3054">12757 5509 639,'0'0'188,"0"0"-63,0 0 10,0 0-72,0 0-25,0 0-12,-4 25 0,4-5-1,0 3-7,10 2 4,14 2-14,10 0 0,8-4-4,1 0 0,-1 0-2,-2-1 2,-8 1-4,-7 1 0,-10 0 2,-7-1-1,-8 0-1,0 3 0,-9-4 0,-15 2 2,-8-4-2,0-6 0,-3-6-5,5-8-40,7-4-55,7-21-236</inkml:trace>
  <inkml:trace contextRef="#ctx0" brushRef="#br0" timeOffset="720.2443">12869 5439 1133,'0'0'69,"0"0"-24,0 0-18,88-47-18,-43 40-9,1 4-12,-4 3-141,-3 1-319</inkml:trace>
  <inkml:trace contextRef="#ctx0" brushRef="#br0" timeOffset="1137.4578">14322 5444 830,'0'0'82,"0"0"15,0 0-5,99-82-65,-50 72-9,-3 10-7,-3 0 0,-10 18 1,-9 16-12,-12 11 0,-9 6 12,-3 3-11,-15-1 5,-15-3-3,-11-5-3,-1-10 8,3-8-8,9-9 4,12-8-1,12-7-1,6-3-2,0 0 7,24-6 6,10-5 7,10 3-19,6 5 2,4 3-3,0 0 0,1 0 0,-7 7-13,-8-2-82,-6-3-188</inkml:trace>
  <inkml:trace contextRef="#ctx0" brushRef="#br0" timeOffset="1505.2512">15316 5134 811,'0'0'62,"0"0"-13,0 0 24,0 0 21,0 132-26,-2-59-13,-2 6-12,4 2-10,0-8-5,19-9-11,8-18-12,6-13 1,3-18 0,-2-12-2,0-3-2,-2-17 4,-4-10 3,-7-5-6,-9 1 4,-11 5-1,-1 8-3,-20 11-3,-22 7-3,-10 2-4,-11 19-50,-9 4-106,-10 3-583</inkml:trace>
  <inkml:trace contextRef="#ctx0" brushRef="#br0" timeOffset="2375.2237">11083 5119 662,'0'0'160,"0"0"-53,0 0 32,0 0-54,0 0-51,0 0-22,-67 6-4,40 5-2,-3 3 2,-1-1-4,3-1-2,-2 0-1,6-2-1,4-2 0,6-3 0,6-2 0,4-2 1,2-1-1,2 0 1,0 0-1,0 0 0,0 0 0,0 4 1,5 10-1,7 10 0,4 13 6,5 11-2,4 11 8,-1 10-5,0 14-3,-4 11-1,-1 16-1,0 12 0,-4 6 21,0 0 8,-9-11-20,-3-14-1,0-17-3,0-20-4,6-16-2,3-18-1,4-12-1,7-10-6,11-10 7,18-1-9,20-24-36,20-7-123,19-5-373</inkml:trace>
  <inkml:trace contextRef="#ctx0" brushRef="#br0" timeOffset="3195.2054">15793 4800 595,'0'0'242,"0"0"-149,0 0 38,0 0-34,0 0-53,0 0-31,36-41-9,19 36-2,14-4 5,13-2-7,6-2 0,-9 1-3,-12 1 3,-22 2-1,-24 6-24,-14 2 10,-7 1 8,-10 0 7,-17 0 1,-6 11 5,-1 4 1,4 6 5,5 11-5,10 9-2,7 11-4,8 14 3,0 10-2,30 16 6,9 5-6,7 6-2,3-1 0,-5-6 5,-9-4-5,-15-9 1,-17-4-1,-6-4-6,-40-2 6,-25-3-1,-21-3-1,-20-9-3,-9-9-24,-9-9-204</inkml:trace>
  <inkml:trace contextRef="#ctx0" brushRef="#br0" timeOffset="96405.8877">11568 6356 443,'0'0'142,"0"0"-90,0 0 57,0 0-16,0 0-50,0 0-17,0 0-15,6 21 24,11-6 6,3-1-5,6-1-5,5-3-6,6-7-9,5-3-5,6-3-5,-1-20 6,-2-5-4,-3-7-3,-7-5-3,-3-4 2,-8-4 1,-1-2-4,-6-8 3,-5-6-4,-6-4 0,-6-2 3,0 1-3,0 0 0,-6 2 0,-1 4 2,-2 8 1,2 8-5,-4 7 5,-5 3-5,-4 1 2,-4 4-4,-1 1 4,0 3 1,-2 2 2,0 4-3,-5 4 0,-3 6 0,-4 4 5,0 3-3,0 5 3,2 0-2,1 0-3,-1 0-2,0 7 2,-6 6 1,-1 2-1,1 7 0,1-1 0,6 1 1,7 2 0,5 2-1,7 6-1,4 9 1,4 13 0,1 12 2,1 12-2,-2 8 5,3 7-1,3 3 0,3-4 3,0-9-5,19-14-2,11-13 0,7-7-4,13-14 0,8-10-5,5-9-60,-4-10-124,-5-5-517</inkml:trace>
  <inkml:trace contextRef="#ctx0" brushRef="#br0" timeOffset="98236.4476">11770 7628 370,'0'0'132,"0"0"23,0 0-11,0 0-49,0 0-28,0 0 14,-17-39-25,17 39-10,0 0-25,0 18-13,1 20-3,12 16 22,-1 8 1,1 3-17,-7-2 6,-3-3-12,-3-7-2,0-9-3,-3-9-2,-11-9 2,-2-11 3,2-8-3,1-7-2,0 0-7,-2-19-10,3-6 2,6-2 5,6 4-5,0 1-2,7 5 2,20 3 7,9 6 10,9-1 0,4 4 0,3-3 1,-5-1 1,-6 1-2,-10-2-1,-8 1 1,-8-2-13,-9 1-7,-5-3 5,-1 1 5,0-4 10,0-1 0,-4 1 0,-1 2 2,2 6 8,2 4 10,1 4 9,0 0-4,-2 11-21,1 17-1,-5 9 30,-1 8-7,-1 3-13,0-1-10,3-1-3,5-2-42,0-6-76,5-3-205</inkml:trace>
  <inkml:trace contextRef="#ctx0" brushRef="#br0" timeOffset="99751.3201">13485 7489 762,'0'0'63,"0"0"10,0 0 53,0 0-39,-83 11-51,78 11-16,5 6-5,9 2 0,21 3-7,13-2-1,5-3 2,4 2-8,-4-4 2,-8 0-2,-10-2 0,-15-2 0,-15 1-1,-3 3 0,-31 0 4,-15 1-4,-4-6-11,1-11-29,12-10-86,10-4-142,9-29-519</inkml:trace>
  <inkml:trace contextRef="#ctx0" brushRef="#br0" timeOffset="99870.4341">13446 7450 776,'0'0'181,"0"0"-177,87-87 62,-39 69-20,10 6-46,3 7-146,3 5-355</inkml:trace>
  <inkml:trace contextRef="#ctx0" brushRef="#br0" timeOffset="100246.4016">14686 7422 1012,'0'0'30,"0"0"19,0 0-6,41-76-25,2 69-13,3 7-1,-5 0-2,-10 21 1,-15 17-3,-14 13 0,-2 8 0,-30 5 6,-11-2-3,-6-7-2,6-9-1,10-10 6,18-11 2,13-8 10,0-10-12,31-7-4,20 0 9,14-7-7,13-13-4,3-1-44,-1 1-112,-10 0-89,-7 5-393</inkml:trace>
  <inkml:trace contextRef="#ctx0" brushRef="#br0" timeOffset="100591.9754">15844 7143 963,'0'0'27,"0"0"-10,0 0 60,0 0 12,0 0-67,-24 73-12,9 3 17,8 7 0,7 5-5,0-6-3,10-10-5,19-15-8,5-20-4,9-13-1,2-15 4,-2-9-4,-6-14-1,-8-17 3,-13-9 1,-13 2-1,-3 3-3,-19 9-3,-17 14-10,-10 12-24,-3 0-13,1 24-105,2 8-387</inkml:trace>
  <inkml:trace contextRef="#ctx0" brushRef="#br0" timeOffset="102638.7248">4053 12708 880,'0'0'63,"0"0"-38,0 0 16,0 0-31,0 0-10,0 0 8,108-38-3,-59 28-4,-3 0-1,-8 5-2,-13 3-20,-9 2-2,-11 0-4,-5 0-8,-8 14 35,-20 5 1,-12 2 1,-5-2 0,0 0 1,6-5-1,13-5 0,12-5 4,8-4 0,6 0 0,0 0-5,18-10-41,12-6 35,8-1 5,1 2-9,-1 1-35,-7 3-69,-9 5 1,-13 6 71,-9 0-9,0 9-14,-25 12 42,-14 4 10,-6 2 13,-4 1 58,2-4 1,9 0-10,7-6 0,13-6 44,9-7-21,9-5-47,0 0-25,28-15-5,18-12 5,11-6-5,12 1 5,-8 5-96,-10 7-76,-16 9-33</inkml:trace>
  <inkml:trace contextRef="#ctx0" brushRef="#br0" timeOffset="102781.1535">4101 12855 574,'0'0'44,"0"0"-39,0 0-3,0 0-2,0 0-5,109-50-32,-36 16-172</inkml:trace>
  <inkml:trace contextRef="#ctx0" brushRef="#br0" timeOffset="104939.2471">11868 9687 621,'0'0'128,"0"0"-69,0 0 29,0 0 5,0 0-29,0 0-24,-51 0-30,51 0-8,8 0-2,11 0 8,8-1-6,9-8 1,4-2-3,9-5 3,2-3-4,1 0 3,-7 2-4,-8 5 3,-13 4-1,-9 6 0,-9 2 0,-3 0 1,-3 0 0,0 0-1,0 11 7,0 10-3,-8 9 9,1 12 1,0 13-1,2 10 2,4 9 1,1-1-1,0-1-4,0-7-6,9-9-5,2-8 1,-1-8 1,-3-11-3,-4-8 1,0-9-33,-3-11-103,0-1-109,0-14-444</inkml:trace>
  <inkml:trace contextRef="#ctx0" brushRef="#br0" timeOffset="105648.2597">13460 9574 898,'0'0'89,"0"0"-11,0 0-9,0 0-38,0 0-9,0 0-4,-41 100-2,70-64 0,10 0-5,10-2-6,2-4 4,4-4-4,-5 0 1,-9-2-4,-13-2 0,-17 4-1,-11 4 2,-29 3-2,-20 1-1,-11-3-3,2-10-26,8-12-13,11-9-61,9-18-133,8-20-442</inkml:trace>
  <inkml:trace contextRef="#ctx0" brushRef="#br0" timeOffset="105803.4364">13424 9536 994,'0'0'74,"0"0"-20,69-73 26,-25 57-57,15 5-23,15 8-23,11 3-77,2 0-162,-4 14-578</inkml:trace>
  <inkml:trace contextRef="#ctx0" brushRef="#br0" timeOffset="106188.5607">14846 9405 907,'0'0'36,"0"0"-13,0 0 28,113-54 1,-60 54-18,0 0-17,-7 27-7,-13 15-8,-19 12 1,-14 8 4,-12 2-7,-31-1-6,-10-1-25,-7-8 17,2-9 13,9-11 2,13-11 2,16-12 9,14-7 8,6-4 4,28 0-20,24-7 0,20-10 2,11-3-6,7-3-25,-1 1-74,-8 1-26,-2 7-241</inkml:trace>
  <inkml:trace contextRef="#ctx0" brushRef="#br0" timeOffset="106645.2487">16271 9132 721,'0'0'66,"0"0"0,0 0 28,0 0-2,0 0-25,0 0-37,-12 22-14,-4 32 18,3 19 7,9 7-9,4 3-4,13-6-2,20-13-10,12-10-15,6-14 3,7-13-3,2-12 1,-7-14-1,-5-1-1,-12-21-1,-15-10 0,-10-4-13,-11 1 8,-16 3 5,-27 8-7,-14 11 1,-4 12-11,-2 0 0,7 12-49,6 12-115,7 2-116</inkml:trace>
  <inkml:trace contextRef="#ctx0" brushRef="#br0" timeOffset="108065.116">4932 12718 740,'0'0'126,"0"0"-98,0 0 5,0 0 17,0 0-48,0 0 15,82-36-4,-43 20-9,-2 2 2,-7 5 2,-11 5-8,-11 2-1,-8 2 1,0 3-7,-22 16 7,-8 4 3,-8 3 0,1-1-2,4-3 0,5-4 0,9-5-1,5-5 2,11-6-2,3-2 0,0-2-3,17-19-20,14-7 23,9-8-7,5 0 4,1 3 3,-6 8 1,-10 10 0,-12 8-1,-15 7 0,-3 8-29,-30 20 29,-13 10 0,-8 3-6,2 0 6,4-4 0,8-6 1,9-9 1,11-6-2,8-12 3,9-4-3,0 0-7,20-10 6,11-11 0,9-6 1,5-3 2,4-3-2,2 3-59,-3 2-284</inkml:trace>
  <inkml:trace contextRef="#ctx0" brushRef="#br0" timeOffset="109285.4567">11969 11674 651,'0'0'120,"0"0"-49,0 0 20,0 0-34,0 0-17,0 0-28,-3-2-3,26 2 4,15 0-4,6 0 0,6-4-4,1-7-4,0 0-1,-6-3 0,-8 1 0,-14 3-2,-7 3 2,-10 3 1,-3 4 3,-3 0 2,0 0 3,0 5 11,0 24-9,0 11-4,0 13 11,0 3 1,-3 2-12,0 3-5,3-2 5,0-4-7,0-7-6,15-10-27,13-13-104,4-12-180</inkml:trace>
  <inkml:trace contextRef="#ctx0" brushRef="#br0" timeOffset="109702.9177">13937 11411 886,'0'0'49,"0"0"37,0 0 55,0 0-77,0 0-52,0 0-9,-2 103 9,2-32-8,0 5 2,0-2-3,0-8-3,8-10 0,6-12-80,2-15-234</inkml:trace>
  <inkml:trace contextRef="#ctx0" brushRef="#br0" timeOffset="110152.2876">15182 11341 835,'0'0'20,"0"0"8,117-66 27,-63 49-18,-5 8-2,-1 9-12,-11 0-11,-8 21-4,-14 16-8,-15 11 0,-6 5 1,-26 8-1,-8 0 0,-1-2-2,5-5 2,6-11 2,12-8 1,6-12 12,12-4 29,0-8-17,31-5 12,17-6-7,18 0-18,20-13-14,13-7-4,2-5-146,0-2-96,-8 3-513</inkml:trace>
  <inkml:trace contextRef="#ctx0" brushRef="#br0" timeOffset="110815.1036">16960 11103 472,'0'0'143,"0"0"-99,0 0 70,0 0-13,0 0-32,0 0-20,-61 2-16,41 56 25,5 15-9,8 5-12,7 2-15,0-2-1,10-7-11,13-8-6,7-15 1,7-16-5,-1-16 3,-2-16-3,-1-4 2,-3-26-4,-5-10 3,-8-6-1,-11 1 2,-6 5-2,-5 12 0,-19 14-1,-11 13 0,-7 1-4,-3 19-10,-1 9-55,2 4-143,1-1-458</inkml:trace>
  <inkml:trace contextRef="#ctx0" brushRef="#br0" timeOffset="112861.188">5432 12775 349,'0'0'151,"0"0"-130,0 0-10,0 0 30,0 0 41,88-32-37,-42 14-22,0-4-19,0-1 10,-5 2-3,-8 4 0,-11 5 4,-8 7-14,-13 3 5,-1 2 14,-12 0 12,-18 7-29,-7 12-1,-6 2 0,2 0 0,7-4 2,13-6-1,12-7-2,9-2-1,0-2-3,19-2-9,14-14 12,8-7-3,4-1 5,1 0-2,-4 2 0,-4 4-1,-12 3 1,-10 7 1,-10 6-1,-6 2 1,-9 2-1,-19 16 4,-14 9-3,-12 5 0,-4 5 1,4-3-1,9-9 1,14-6 0,16-11-1,15-8-1,0 0-7,26-4-12,16-17 8,13-5-44,6-3-139,9-1-228</inkml:trace>
  <inkml:trace contextRef="#ctx0" brushRef="#br0" timeOffset="114181.8271">12280 13512 189,'0'0'505,"0"0"-469,0 0 28,0 0-20,0 0-27,73-74-10,-43 74-1,-2 0 18,-6 10 5,-10 15-9,-10 7-7,-2 7 12,-12 0-8,-18 1-6,-3-4 2,0-5-1,3-5-4,8-9 2,10-7-4,5-6-1,7-4-1,0-1 5,19-15-3,8-3-4,10 2-4,4 5 2,2 7 0,-4 5 0,0 3 0,-5 17 2,-9 7 7,-7 7-1,-15 5 2,-3 4 12,-16 0 1,-23 0 7,-8-5 0,-8-4-12,2-6-11,8-11-3,12-13-2,12-4-2,18-28-61,3-17-230</inkml:trace>
  <inkml:trace contextRef="#ctx0" brushRef="#br0" timeOffset="115185.7211">14149 13360 432,'0'0'128,"0"0"11,0 0-14,0 0-12,0 0-10,0 0-20,-4-28-36,4 36-26,0 19-16,0 15 3,0 11 17,0 7 2,0 1-9,0-3-3,0-5-7,0-8-4,0-11-3,0-9-1,0-13 0,0-7-5,1-5-36,6-17-84,1-15-155,1-4-339</inkml:trace>
  <inkml:trace contextRef="#ctx0" brushRef="#br0" timeOffset="116245.6371">15473 13429 518,'0'0'114,"0"0"49,0 0-52,0 0-34,0 0-18,40-77-19,-6 57-23,11 3-13,2 7 5,0 9-8,-3 1 3,-5 11 1,-7 17-4,-9 10 1,-10 6 1,-13 4 0,0 0 1,-24-3-4,-3-6 1,-7-7 1,-1-5-1,4-11 3,4-6-4,9-6 4,6-4-1,8 0 7,4-5 19,1-9-12,25-2-11,10 1-4,11 4-2,8 2 0,9 3 0,11 1 0,9 0-4,0 1-20,-3 1-121,-6-1-203</inkml:trace>
  <inkml:trace contextRef="#ctx0" brushRef="#br0" timeOffset="116715.557">17239 13066 834,'0'0'78,"0"0"-8,0 0-22,0 0-10,0 0 15,4 121-23,-8-60 1,-1 7-6,5 2-17,0-6 4,18-5-10,12-10 0,9-14 0,7-13 0,-1-13 0,1-9 1,-4 0-3,-7-16-15,-7-10 15,-9-5 2,-13 1 0,-6 3 2,-9 8-4,-25 7-6,-14 11-10,-8 1-8,-1 4-31,10 10-100,16 0-147</inkml:trace>
  <inkml:trace contextRef="#ctx0" brushRef="#br0" timeOffset="117137.2252">19059 13462 1047,'0'0'18,"0"0"-14,0 0-4,99-34 0,-41 20 0,6 2-27,-3 6-37,-16 6-116,-20 0-262</inkml:trace>
  <inkml:trace contextRef="#ctx0" brushRef="#br0" timeOffset="117261.695">19141 13679 731,'0'0'15,"0"0"-11,88 17 15,-22-17-10,7-19-9,0-6-134,-12-6-273</inkml:trace>
  <inkml:trace contextRef="#ctx0" brushRef="#br0" timeOffset="117485.231">19323 13174 581,'0'0'330,"0"0"-328,123-12 9,-46 27 29,13 19 27,-1 10 20,-8 15-40,-17 6-29,-24 6-14,-28 1-4,-12-1-3,-33-5 0,-20-4-51,-8-4-77,2-8 25,11-14-82,19-15-441</inkml:trace>
  <inkml:trace contextRef="#ctx0" brushRef="#br0" timeOffset="117979.3367">22135 13168 716,'0'0'34,"0"0"73,0 0 14,0 0 18,0 0-66,0 0-56,3-6-14,8 65 23,-2 10-6,0 4-6,-3 0-10,-3-5 0,-2-8-3,-1-10-1,0-10-15,0-12-44,2-10-31,11-14-109,7-4-245</inkml:trace>
  <inkml:trace contextRef="#ctx0" brushRef="#br0" timeOffset="118398.0367">23222 13123 771,'0'0'43,"0"0"-10,78-76 20,-36 56-15,9 7-4,2 8-10,-3 5-15,-3 5-4,-9 25-3,-10 12-1,-14 13-1,-14 8 2,0 1-2,-27 0 2,-12-6-1,-3-8 7,1-6-4,8-10 6,11-8 19,10-12 15,9-6-12,3-6-8,15-2-9,29-7 14,22-16-20,19-7-9,12-1-40,5 2-135,-2 0-53,-2 6-244</inkml:trace>
  <inkml:trace contextRef="#ctx0" brushRef="#br0" timeOffset="118959.1543">24763 12897 608,'0'0'89,"0"0"-37,0 0 26,79-82-16,-37 70-41,5 7-11,-3 5 7,-2 3 2,-7 21-5,-6 8 2,-12 8-6,-13 6 4,-4 0-6,-17-1-2,-19-3 2,-2-6-3,-3-7-4,7-6 1,10-8-2,9-5 0,12-8 2,3-2 1,12-3 3,22-13-6,8 1 0,7 1-16,-2 4 13,-1 10 3,-4 0-3,-2 10 4,-1 15-1,-11 5 4,-11 2 1,-11 2 16,-6 0 2,-14 0 10,-22-3 4,-13-1-17,-11-2-16,-2-6 2,8 0-6,12-7-5,18-8-69,18-7-220</inkml:trace>
  <inkml:trace contextRef="#ctx0" brushRef="#br0" timeOffset="119388.8155">26234 12791 814,'0'0'28,"0"0"30,0 0 66,0 0-45,0 0-64,0 0 4,-25 137 43,11-49-29,7 6 4,7 0-6,11-8 5,25-12-11,9-16-20,7-14 2,2-17-4,0-19 0,-2-8-1,-1-14 4,-9-17 5,-13-3-7,-17 1-4,-12 0-1,-25 6-2,-32 7-2,-23 9-12,-19 10-24,-12 1-54,-2 8-233</inkml:trace>
  <inkml:trace contextRef="#ctx0" brushRef="#br0" timeOffset="121210.8002">21099 14437 436,'0'0'38,"0"0"-20,0 0 57,0 0 20,0 0-26,0 0-8,53 62-5,-50-59 4,-3-3 12,2 0 17,-2 0-5,0 0-18,0-16-24,0-12-26,4-14-10,7-19-4,4-18-1,1-18-1,7-25 4,-1-17-4,2-11-12,1-4-14,-2 9-6,-4 13 11,-6 17 16,-4 18-4,-6 16 9,-3 15 0,0 14 1,2 9 5,4 11-6,0 8 0,0 9 1,2 7-1,-2 5 1,2 3-1,3 0-2,5 4 1,8 6 0,10 2 1,11-5 0,15-3 0,11-4-3,14 0-34,16-6-2,7-12 23,5-6 10,-1-3 6,0-5-2,1-3-16,1-4-33,4 1 25,4 5 15,4 4-34,9 5 34,6 5 11,3-1 2,8 0-2,0-1 1,4 0-1,2 1 15,0 1 8,12 2-9,5 3-11,11-1-3,14 3 0,-1-3-6,-1 1-7,-10 0-9,-11-2 17,-17-2 1,-16-2 8,-12-1-8,-18-2 4,-12 1-3,-14 2 3,-16 0-2,-15 5 4,-20 1-2,-16 1 0,-17 3 8,-4 3 24,0 2 3,0 2-24,0 0-6,0 3-2,0 0-3,0 0 0,0 0-5,0 0 3,0 0 1,0 7 1,0-1 0,0 1 1,0 0 0,0 0 0,0 0 0,0 1-2,5 1 0,5-1 1,7-2 0,-1 0 0,4-2 3,5 0-2,2 2 1,2 0-2,6 2 1,1 2 0,3 2-2,5 5 1,0 2 0,0 1 1,-5 5-1,-5 4 0,-7 6-2,-10 3-1,-4 12 3,-5 14-1,-2 16 1,0 15 0,4 9 1,3 6 0,4 1-1,-2 0-1,-4-5 1,-5-5 3,-1-4-3,-2-5 0,0-4 0,-1-8 1,-2-8-1,0-6 0,0-8 0,-10-8 1,-7-8-1,-4-5 0,-11-5 1,-8-4 3,-6 1-4,-9-7 16,-8 2-3,-7-1-1,-11-2-10,-8-3-1,-8-1 4,-12-3-3,-8 0 0,-6 1-2,-13 0 2,-13-1-2,-11 0 0,-9 0 4,-8-1-4,-3-2-2,-5 1 2,-2-2 17,-4 0 13,0-1-10,-3 1 0,2 0-12,2 2-7,7 1-1,8 3 1,5 1 2,6 3-2,4-1-1,2 1 2,6 0-5,-2-2 6,4 0-5,5-2 4,6-3-1,11-3 3,12-3-4,11 0-1,9-1 0,7-1 1,1 1-2,1-2 3,1 2-1,5-1 0,4 3 1,11 0-2,14-1 2,15 0 1,7 0-2,6 0-1,6 2-7,3-2-50,6-4-43,0-3-48,0 0-334</inkml:trace>
  <inkml:trace contextRef="#ctx0" brushRef="#br0" timeOffset="124300.8944">17026 5518 515,'0'0'92,"0"0"-34,0 0 46,0 0 0,0 0-29,0 0-6,0 0-36,0-8-15,0 8-7,0 1-7,0 8-3,13-2 1,12-6-1,13-1 1,17-18 4,17-21 0,14-18-2,10-12-2,3-5 0,-3 1 0,-8 9 0,-16 12-1,-23 20 0,-22 17-1,-16 15-9,-9 0-12,-2 8-8,0 10 2,0 3-8,0 1-34,0-5-21,0-3-123,5-6-130</inkml:trace>
  <inkml:trace contextRef="#ctx0" brushRef="#br0" timeOffset="125245.5199">16569 7483 279,'0'0'303,"0"0"-277,0 0 16,0 0 20,0 0-12,0 0 19,-18 38-9,33-24-16,6-7-9,9-7 3,12-2-3,19-28-2,15-21-14,17-18-8,8-13 3,-1-7-7,-3 4 0,-12 16-3,-14 21-4,-20 23-1,-17 19-1,-10 6-1,-10 27-30,-4 18-25,-4 10-41,-3 3-241</inkml:trace>
  <inkml:trace contextRef="#ctx0" brushRef="#br0" timeOffset="126392.0386">16881 9733 57,'0'0'305,"0"0"-299,0 0 32,0 0 62,0 0-6,0 0 16,-18-42-23,18 42-13,0 0-40,3 2-13,12 9 24,7-1 4,6-6 6,11-4-18,17-15-9,18-37 2,25-31-10,20-22-11,8-17-9,1 1 4,-17 12 7,-20 23-10,-27 28-1,-27 30-25,-16 27-33,-16 10-69,-5 34 38,-7 13-7,-15 8-321</inkml:trace>
  <inkml:trace contextRef="#ctx0" brushRef="#br0" timeOffset="145400.4972">7795 11273 767,'0'0'149,"0"0"-87,0 0 5,0 0 5,0 0-36,0 0-16,-31 82-1,53-57 2,14-12-8,17-13-2,19-20-7,16-35 11,11-25-7,9-21-6,6-11 4,-1 3-6,-4 19-4,-22 32 1,-16 44-31,-26 28-92,-18 52-80,-15 28-127</inkml:trace>
  <inkml:trace contextRef="#ctx0" brushRef="#br0" timeOffset="146411.6488">7119 15955 561,'0'0'377,"0"0"-352,0 0-14,0 0 84,0 0-42,0 0-39,-18 0-10,42 14 2,5-3 9,9-8 1,7-3-1,13-27-4,14-28-1,11-21 1,11-18-2,6-12-3,-1 3-2,-5 19-1,-12 34-6,-21 41-9,-10 29-54,-20 45 8,-11 17-27,-12 4-227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09:12:53.4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5896 3031 998,'0'0'37,"0"0"-24,0 0 23,0 0-2,-6 115 4,6-54-12,3 1 3,0 2-9,1-5-12,-1-7 0,-3-7-4,0-8-2,0-10 1,0-7-3,0-11 1,0-6 1,0-3 0,0-10 6,0-22-4,-10-16-4,-1-14-10,2-13 0,1-7-3,0-2 1,2 3-3,6 11 7,0 16 6,0 20 2,0 16 3,0 14 2,0 4-5,0 13-9,14 16-2,6 12 11,4 5 2,-2 3 4,1-3-5,2-6 3,1-10-3,-1-7 0,2-9-1,-6-8-3,1-6-18,-3 0-21,0-17 29,-3-13 12,-1-6-2,-5-8-4,-1-3-5,-4 1 9,-2 3 1,-2 11 2,-1 12 3,0 15 6,0 5 18,0 22-23,0 19-3,0 14 11,0 7 26,0-1-20,0-4-10,0-7-5,0-8 0,8-8-3,5-10-38,6-10-78,2-10-147,3-4-441</inkml:trace>
  <inkml:trace contextRef="#ctx0" brushRef="#br0" timeOffset="302.153">6439 3190 688,'0'0'72,"0"0"46,-8 101-7,8-58-53,0-2-25,8-7-11,11-6-11,2-9-5,3-9 3,3-8-8,-3-2-1,-5-9 9,-4-20-7,-3-9 10,-3-9-9,-6-4 6,-3-4-7,0 6 5,-10 9-7,-7 15-1,-1 13-4,-3 12 4,2 0 1,0 12-11,5 11-9,9 1-62,5 2-65,0-1-292</inkml:trace>
  <inkml:trace contextRef="#ctx0" brushRef="#br0" timeOffset="673.0064">6746 3193 715,'0'0'118,"0"0"-112,0 0 49,2 82-20,7-48-6,2-3 5,-3-6-16,0-3-6,-5-9-5,-3-6 1,0-4-5,0-3-2,0 0 34,-2-15 25,-4-12-54,0-8-6,3-10-9,3-4-23,0 0 25,9 5-6,13 12 13,2 12 0,-1 13 1,-4 7 5,2 12 4,-6 20-1,-6 10 2,-2 6-10,-2 5 2,-5-4-3,1-2-63,4-10-86,5-10-530</inkml:trace>
  <inkml:trace contextRef="#ctx0" brushRef="#br0" timeOffset="949.8014">7261 2948 843,'0'0'95,"0"0"-25,0 0-2,1 94-22,2-42-17,0 2-11,2-3-15,1-5 0,1-6-3,-1-6-54,-1-12-99,-4-6-179</inkml:trace>
  <inkml:trace contextRef="#ctx0" brushRef="#br0" timeOffset="1314.9009">7131 3278 218,'0'0'568,"0"0"-466,0 0-9,0 0-37,0 0-51,0 0-2,82-57-3,-33 42-3,-1-2-19,-5 0-18,-8 3 16,-9 2 5,-9 3 14,-2 0 5,-9 2 6,-2 0 9,-1 2 26,-1 2-1,-2 1-1,0 1-12,0 1-14,0 0-13,3 0-2,0 1-9,1 8 8,1 2 3,-1-1 3,-1 0 0,0-2-3,-1-2 2,1-2-2,-2-1 0,-1-3 0,0 0 0,0 0-35,0 0-73,0 0-154</inkml:trace>
  <inkml:trace contextRef="#ctx0" brushRef="#br0" timeOffset="1872.7668">7395 3081 529,'0'0'107,"0"0"34,0 0-28,0 0-45,0 0 1,0 0-20,-72-31-19,61 40-9,-1 13-5,1 11 6,4 5-4,4 6-5,3-2-2,0-2-4,19-6 6,0-8-8,4-6-1,4-7-4,1-10 1,-1-3-1,0-9 0,-5-16 9,-1-8-8,-3-5 2,-9-6-3,-7-5-2,-2-3 2,-13-3 2,-15 6-1,-3 9-1,-2 15-3,3 11 3,2 12 0,-2 2-6,8 14 5,2 17-3,2 9-2,9 5-48,6 2-94,3-5-113</inkml:trace>
  <inkml:trace contextRef="#ctx0" brushRef="#br0" timeOffset="2141.2277">7644 2957 645,'0'0'152,"0"0"-16,0 0-78,0 0-42,12 73 12,-6-23 4,0 5-8,-3 2-12,0-4-10,0-4-2,-1-9-1,-2-9-109,0-9-154,0-13-272</inkml:trace>
  <inkml:trace contextRef="#ctx0" brushRef="#br0" timeOffset="2540.2243">7574 3230 837,'0'0'69,"0"0"-18,0 0-34,90-40-11,-45 23-2,-1-1-4,-5 0-2,-8 1-20,-7 1-20,-6 5 3,-6 2 35,-6 9 4,-3 0 14,-3 5 17,0 16-2,3 6 6,0 5 11,2 1 17,3-4-33,4-2-6,8-6-14,2-5 3,4-8 13,2-6-18,-1-2-8,-2-6-1,3-17-7,-8-7-14,1-6 4,-14-6-12,-7-5 25,0 5 4,-3 8-1,-18 12-10,-4 13 12,-8 9-6,-4 1-2,6 21-35,5 4-83,5 2-114,9 0-389</inkml:trace>
  <inkml:trace contextRef="#ctx0" brushRef="#br0" timeOffset="3071.6239">8253 3052 639,'0'0'164,"0"0"-158,0 0-3,0 0 28,15 76 5,-5-45-5,-5-2 4,-2-5 17,-3-6-18,0-7 0,0-7-14,0-4-3,0 0 0,0-14 33,0-10-39,0-8-11,7-11-11,7-6 10,1-2-2,4 4-5,-2 14 3,-1 13-1,-4 17 5,-5 5-1,2 26-16,-3 11 18,0 7 2,4-3 5,1-3-3,10-9 1,0-6-3,3-9-1,-1-10 0,1-6-1,-4-2 0,1-19 4,-5-9 1,2-5-5,-6-6 0,-3 0 0,-3 6 1,-3 10 9,-2 14 16,1 11 2,-2 5-28,1 17-6,2 11 6,2 2 10,2 0-6,2-4-3,0-6-1,-1-9-115,2-10-233</inkml:trace>
  <inkml:trace contextRef="#ctx0" brushRef="#br0" timeOffset="3295.4947">8711 2716 308,'0'0'526,"0"0"-444,0 0 20,0 0-58,0 0-19,0 0-5,-27 21 0,8-21-13,4 0-7,0-7-2,3-6-14,6 2 0,3 3-43,1 6-24,2 2-211</inkml:trace>
  <inkml:trace contextRef="#ctx0" brushRef="#br0" timeOffset="3588.2247">9283 2899 830,'0'0'1,"0"0"-1,0 0 52,0 0-20,0 0 12,0 0-24,-93-26 4,66 65 72,-3 8-22,3 5-25,8 0-8,11-6-13,8-6-19,8-7-7,25-10-2,11-11 0,9-10-40,4-2-108,-2-16-300</inkml:trace>
  <inkml:trace contextRef="#ctx0" brushRef="#br0" timeOffset="4092.3487">10164 2809 861,'0'0'155,"0"0"-40,0 0-19,0 0-63,0 0-15,-83-31-12,69 42-6,10 8-2,4 6-6,0 6 2,18 6-4,7 0-17,2 0 7,0-1-6,-1-2 14,-2 0 12,-3-3 0,-4-4 1,-8-2 0,-9-4 7,-2-1 4,-25-2 29,-7-4-11,-2-5-15,3-8-8,5-1-5,9-6-2,10-17-55,7-8-130,2-6-386</inkml:trace>
  <inkml:trace contextRef="#ctx0" brushRef="#br0" timeOffset="4294.8072">10428 2760 1082,'0'0'81,"0"0"10,0 0-42,0 0-40,0 0 10,15 125 12,0-65-20,0-1-6,-3-3-5,1-5 0,-4-9-3,3-6-40,-7-9-68,-4-12-203</inkml:trace>
  <inkml:trace contextRef="#ctx0" brushRef="#br0" timeOffset="4446.5802">10315 3199 711,'0'0'344,"0"0"-283,0 0 36,0 0-97,0 0-4,88-65-50,-32 48-103,6-3-137,0 3-103</inkml:trace>
  <inkml:trace contextRef="#ctx0" brushRef="#br0" timeOffset="4804.15">10940 2904 387,'0'0'419,"0"0"-268,0 0 7,0 0-78,0 0-32,-100-22-21,78 51-15,-1 9-6,5 6 0,8 2 0,4-2-5,6-7 0,0-7-1,13-7-2,4-7 2,4-9-3,-2-7-21,-2 0-18,2-16 15,-1-8-7,-2-4 1,3-6-3,-3-1-3,-3 1 30,-1 4 8,-3 10 1,-3 11 21,0 7 34,0 2-17,0 10-30,3 14 9,1 6-6,-4 2-4,3 4-2,2-5-5,3-2 0,3-6-29,10-9-128,6-7-332</inkml:trace>
  <inkml:trace contextRef="#ctx0" brushRef="#br0" timeOffset="5065.8427">11471 2810 719,'0'0'116,"0"0"-20,0 0-12,0 0-37,-84 2-14,62 28 0,0 8-7,5 6-4,4 2 0,7 2-17,6-2-1,0-4 11,12-4-11,9-9 0,4-6-1,-1-6-6,1-10-17,-2-7-67,2 0-105,-1-20-204</inkml:trace>
  <inkml:trace contextRef="#ctx0" brushRef="#br0" timeOffset="5251.8948">11599 2806 308,'0'0'372,"0"0"-162,0 0-45,0 0-64,0 0-80,0 0 11,-22 99 5,19-37-20,3 2-14,0-4-3,0-2 0,17-7-6,2-7-42,2-12-120,-5-13-179</inkml:trace>
  <inkml:trace contextRef="#ctx0" brushRef="#br0" timeOffset="5562.2782">11914 2802 707,'0'0'145,"0"0"-15,0 0-60,0 0-64,0 0-4,0 0 9,-61 54 14,30-25 6,-5 2-13,1-1-9,0-3 3,8-5-1,4-2-3,4-4 13,9-2-7,4-4 5,4-1-4,2 1 1,0 0 1,14 0 8,6-1 3,2-3-9,9-1-9,15 0-9,9 0-2,8 2-5,1 1-113,-1 1-220</inkml:trace>
  <inkml:trace contextRef="#ctx0" brushRef="#br0" timeOffset="5689.9452">12460 3186 1103,'0'0'86,"0"0"-86,0 0-37,0 0-270</inkml:trace>
  <inkml:trace contextRef="#ctx0" brushRef="#br0" timeOffset="6505.8695">6439 4114 752,'0'0'157,"0"0"-131,0 0-12,0 0 12,0 0 38,0 0-46,-6-1-18,31 1-10,17 0 10,28 0 13,34 0-5,35-6-2,42-8-6,37-4 2,29 0 5,29-1 12,20 2 4,11-1-14,8 3 8,6-2 0,7 1-1,-2 2 7,-6-2-13,-16 3-8,-31-2 7,-40 3-8,-39-1-1,-54 0 0,-44 3 0,-41 3 1,-31 3 2,-18 0-2,-6 1 1,0 0-2,0-1-1,-18 1-54,-8-5-91,-15-5-364</inkml:trace>
  <inkml:trace contextRef="#ctx0" brushRef="#br0" timeOffset="103986.2481">6146 5914 756,'0'0'149,"0"0"-7,0 0-40,18-92-31,8 71-50,-1 5 1,6 10-12,-1 6-4,0 16-6,0 22 0,-2 20-1,-1 11 0,-9 7 1,-7-1 0,-9-5 1,-2-6-1,-8-5 0,-14-9 0,-3-9 0,1-14 3,-1-12-3,4-10-1,2-5 1,-2-12 1,3-14 1,0-6 3,12 1-4,3 1-1,3 8 0,1 10-1,19 9-3,10 3 7,10 12-3,3 15 5,3 4 0,-2 2 0,-4-3-2,-5-3 1,-9-5-2,-6-8-2,-7-7-4,-4-6 2,-3-1 1,3-11-13,6-17-23,0-14-85,7-4-103,11-3-192</inkml:trace>
  <inkml:trace contextRef="#ctx0" brushRef="#br0" timeOffset="104740.2505">7898 5637 534,'0'0'242,"0"0"-101,0 0 25,0 0-79,0 0-44,0 0-29,-12 7-14,12 41 12,5 14 16,2 13-3,2 4 1,0-3-9,-2-5 2,2-13-18,-3-12 6,-1-10-5,-2-14-1,-3-9-1,1-9-2,-1-4 1,0 0-14,0-10-34,0-11-64,0-4-165,5-4-487</inkml:trace>
  <inkml:trace contextRef="#ctx0" brushRef="#br0" timeOffset="105375.5361">9800 5570 599,'0'0'246,"0"0"-192,0 0 80,-15-77-52,23 56-46,15 1-1,7 3-16,5 5-8,4 7 3,1 5-7,1 7-5,-5 23-2,-6 14 0,-8 11 4,-14 7-3,-8 1 1,-5 1 0,-23-3 0,-9-2-2,-8-5 2,-1-8 0,1-12-1,8-11 1,10-12-2,10-8 1,9-3 1,6-3 2,2-14-2,16-4-2,19-1-1,11 7 1,14 4 1,6 1-1,8 4-1,1-1-5,-8 3-32,-9-2-198,-15-2-595</inkml:trace>
  <inkml:trace contextRef="#ctx0" brushRef="#br0" timeOffset="106078.125">11814 5465 821,'0'0'107,"0"0"-41,0 0 70,0 0-85,0 0-39,0 0-10,12 41 2,6 11 9,-6 4-5,-4 3-3,-5-6-1,-3-4 1,0-5 0,-16-9 2,0-11 1,1-8-7,2-10 2,5-6 1,2 0 1,6-10-1,0-3-4,14 4-4,26 4 4,8-1-1,7 1 1,-4-5-20,-6-4-11,-8-5-10,-3-4-6,-8-2 18,-9 1 5,-9 0 20,-7 4 4,-1 4 13,0 6 30,-6 6 12,-3 4-4,1 14-24,2 18-17,4 15-2,2 8 0,0 8-5,0 1-3,12-2-5,-2-6-61,2-8-215</inkml:trace>
  <inkml:trace contextRef="#ctx0" brushRef="#br0" timeOffset="106749.8531">13366 5335 874,'0'0'96,"0"0"65,0 0-75,0 0-51,0 0-17,0 0-8,92-55-4,-47 55-5,-2 4 4,-7 18-3,-9 6 3,-10 6-5,-13 1 4,-4 1-4,-6-1 2,-14-6 0,-3-4 0,0-6 1,7-6-3,4-5 0,9-5 0,3-3-5,0 0 0,12-3-6,14-10-2,7 0 9,2 6 0,-1 6 2,-3 1 1,1 10-1,1 16 0,-7 6 0,-6 6 2,-11 0 3,-9-1-3,-7-2 10,-21-3 6,-12-3 5,-9-2-12,-8-5-9,1-5-50,2-6-290</inkml:trace>
  <inkml:trace contextRef="#ctx0" brushRef="#br0" timeOffset="107870.1638">5812 5479 540,'0'0'149,"0"0"-18,0 0-9,0 0-5,0 0-46,0 0-35,5-21-22,-5 21-13,-15 6 6,-5 6-2,-8 4-1,-2-1 4,-3-1-4,-1-3-2,1-3 1,6-4 0,2-4 1,4 0-1,3 0 5,8 0-2,4-7 1,4 2 4,2 3 0,0 0-5,0 2-1,0 0-5,0 7-6,0 16 2,8 10 4,7 7 1,-2 10 0,0 5-1,1 8 2,2 10 0,-5 8-3,1 4 2,-2-3-1,1-3 4,-2-1-4,1-1-1,-7-2 1,3-8 0,-3-7 5,-3-9-4,0-11 4,0-6 2,0-11 2,0-6 7,0-6 1,0-4-1,0-1-5,0-2-4,0-3-5,0-1-2,9 0-7,15 0 1,22-4 3,24-17-29,29-6-66,20-4-214</inkml:trace>
  <inkml:trace contextRef="#ctx0" brushRef="#br0" timeOffset="109122.2194">13617 5013 556,'0'0'168,"0"0"-41,0 0-22,0 0-33,0 0-14,0 0-29,-5-7-14,5 7-5,19 0 3,10 0 6,11-6-6,12-2-8,8-5-2,5 0 0,0-3-3,-11 2 0,-13 1 1,-14 3 1,-15 3 2,-10 0-2,-2 3 9,0 1 14,-5 0-20,-1 3 0,1 0 2,1 0-7,3 0 0,1 0 0,-2 0 0,2 9 0,-1 2-1,1 4 2,0 3 0,0 3 4,0 2 6,0 9-6,0 4 1,0 8-1,7 8 2,-3 5-3,1 2 1,3 4-3,-2 3 0,1-2-2,-1 2 0,3 2 1,0 0 1,7 3-2,2-1 0,0-2 0,-2-6 0,-4-8 0,-6-12 3,0-8-3,-1-10-2,-1-6 2,-1-6 1,-3-6-1,0 0 0,0-2 0,0 2 1,0 1 2,0 1-1,-15 5 12,-10 3 3,-15 4-10,-18 3-5,-19 6-2,-25-1-7,-17-1-142,-3-2-896</inkml:trace>
  <inkml:trace contextRef="#ctx0" brushRef="#br0" timeOffset="110756.0709">1920 6395 915,'0'0'208,"0"0"-158,0 0-10,0 0-21,0 0-17,-6 103 11,19-47-1,4 1-10,-1-2-1,-1-6 1,-2-10-2,-4-7-23,-4-8-53,-5-13-110,0-11-62,-6 0-238</inkml:trace>
  <inkml:trace contextRef="#ctx0" brushRef="#br0" timeOffset="110944.2904">1702 6422 871,'0'0'62,"0"0"36,-15-89-51,15 51-5,27-2-27,7-2-13,8 0 1,4 6-3,-4 11-8,-5 14-99,-7 11-66,-12 11-230</inkml:trace>
  <inkml:trace contextRef="#ctx0" brushRef="#br0" timeOffset="111104.4803">1723 7020 806,'0'0'20,"0"0"-8,83-7 56,-33-20-32,17-10-29,15-5-7,4-3-144,-4 0-411</inkml:trace>
  <inkml:trace contextRef="#ctx0" brushRef="#br0" timeOffset="111374.7344">2442 6279 692,'0'0'104,"0"0"-37,0 0 13,0 0-67,0 0-8,13 130 62,-13-54-10,0 6-30,0 1-11,0-2-2,-3-9-14,2-9-5,1-14 4,0-12-84,13-18-86,11-18-234</inkml:trace>
  <inkml:trace contextRef="#ctx0" brushRef="#br0" timeOffset="111610.1673">2751 6501 916,'0'0'101,"0"0"-76,0 0-2,-3 126 25,3-62-23,0 8-12,0 1-4,0-3-5,0-5-2,0-11-2,0-7-2,0-12-22,3-11-76,4-19-34,-4-5-199</inkml:trace>
  <inkml:trace contextRef="#ctx0" brushRef="#br0" timeOffset="111855.0348">2709 6565 717,'0'0'40,"0"0"-30,42-104 51,-4 77-15,3 12-18,5 10-11,2 5-14,-3 20 4,-7 14-7,-18 7 10,-14 2-4,-6 2 7,-31-2 12,-16 1 0,-8-6-25,3-7-7,10-12-52,15-15-144,12-4-313</inkml:trace>
  <inkml:trace contextRef="#ctx0" brushRef="#br0" timeOffset="112659.8961">2154 9250 756,'0'0'72,"0"0"-29,0 0 54,0 0-15,0 0-72,0 0-9,-16 87-1,16-29 9,10-2-4,5-8 1,4-11 1,2-13-7,0-14 0,3-10 2,1-3 2,-1-26-2,0-15 14,-3-10-12,-5-5 0,-7 2-2,-9 5 4,0 4-6,-14 9 7,-11 11-6,-6 15 7,-4 13 2,-3 11-10,2 23-10,5 10 10,13 4-16,9 1-68,9-4-55,2-7-278</inkml:trace>
  <inkml:trace contextRef="#ctx0" brushRef="#br0" timeOffset="112948.3405">2694 9108 739,'0'0'113,"0"0"-59,0 0 37,0 0-55,0 0-36,0 0 0,-10 132 10,10-53 15,1 7 0,4 5 0,-2-10-21,1-12-1,2-12-3,-3-15-23,3-11-67,3-13-28,3-15-151</inkml:trace>
  <inkml:trace contextRef="#ctx0" brushRef="#br0" timeOffset="113182.8887">2960 9347 831,'0'0'147,"0"0"-115,0 0 33,-24 125-9,24-59-27,0 3-17,0 1 5,0-2-12,0-3-3,3-10-2,4-12-14,1-11-83,-2-17-45,3-10-108,-5-5-301</inkml:trace>
  <inkml:trace contextRef="#ctx0" brushRef="#br0" timeOffset="113392.4177">2949 9278 650,'0'0'88,"0"0"-38,94-25 33,-58 25-41,0 28-19,-6 12 9,-10 13-6,-15 6-4,-5 2 1,-18-5 3,-16-5-16,-11-12-10,2-9-56,1-16-109,6-14-416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09:15:56.9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14343 2152 793,'0'0'79,"0"0"-5,0 0 49,0 0-45,0 0-29,0 0-23,-88 3-15,36 20-9,-9 3 1,1-3-3,5-4 0,10-5 0,11-5 1,8-5-1,13-4 0,3 0 0,7 0-2,1 0 2,2 0-2,0 0 2,0 0 2,0 0 2,-1 0-4,1 0-8,0 11 5,0 13-2,0 14 5,0 15 4,0 16 1,0 11 0,-3 12 7,-10 4-4,-4 1-6,2-1 7,1-8-8,10-12 3,4-13-2,0-10-2,1-13 1,17-8-1,8-13-1,17-10-6,18-9-16,17-4-56,16-22-107,10-8-227</inkml:trace>
  <inkml:trace contextRef="#ctx0" brushRef="#br0" timeOffset="610.8308">15238 2640 500,'0'0'81,"0"0"12,3-83 33,-13 58-51,-14 7-25,-5 9 7,-3 9-21,-3 0-24,1 26 1,4 15-2,3 7-5,8 7 0,10 2 1,9-5-5,0-3 2,8-8-1,11-11-2,4-10-1,3-12-5,1-8-2,1-7 7,-1-27-1,0-14 1,-5-11-10,-5-9-20,-5-8-23,-5-9 24,-4-4 10,-3 5 17,0 16 2,0 23 19,0 24 9,0 15 30,0 6-44,0 29-14,0 23 0,5 17 1,5 10 11,8 4-5,4-7-4,4-10-3,5-10-9,3-13-73,2-10-170,0-13-64</inkml:trace>
  <inkml:trace contextRef="#ctx0" brushRef="#br0" timeOffset="966.109">15592 2675 553,'0'0'133,"0"0"-89,0 0 36,0 0-40,0 0-8,0 0-1,47 77-13,-23-77-10,-1 0 6,1-5-4,-4-13-10,-4-5-6,-5-5-14,-8-3-25,-3-3 28,0 2 7,-6 2-1,-11 10 11,-7 13 9,-1 7 28,-1 4 2,-3 22-9,6 8 10,5 5-11,10 4-6,8 0-2,0 0-10,13-4 5,12-2-4,9-3-10,8-8 0,4-6-2,5-8-5,2-12-85,-2 0-105,0-19-234</inkml:trace>
  <inkml:trace contextRef="#ctx0" brushRef="#br0" timeOffset="1877.4306">16221 2435 778,'0'0'92,"0"0"-35,0 0 32,-101 64-21,83-18-33,6 5-17,9 0-4,3-2-8,0-3-2,13-6-3,3-4 3,1-9-4,4-10-1,2-10-2,4-7-10,4-7-7,2-22 10,0-9-35,-2-5-19,-6-4 24,-6 0 13,-6 1-15,-10 2 32,-3 8 8,0 11 2,0 11 13,-2 9 26,-4 5 2,2 2-33,-1 18-8,2 5 0,1 5 0,2 0 5,0-2-2,2-6 0,10-4-2,4-7-2,2-7-2,3-4 1,-1 0-17,1-8-39,-2-14-67,-3-2-59,-1-1 28,-4 4-54,-4 8 207,-4 7 3,0 6 162,-2 2-80,-1 16 49,0 8 6,2 3-36,1 0-36,5-3-15,7-2-33,7-4-11,6-4 3,5-6-3,0-7 0,1-3-2,1-3-4,-4-14-13,-3-8-28,-4 0-29,-6-2-42,-5 5 21,-5 3 33,-2 5 36,-5 6 13,-1 4 9,0 4 47,2 0-13,-1 4-28,2 10 8,2 1 14,-1-1 9,1-1 4,5-6-19,2-1 2,4-3 3,5-3 0,2 0 2,-1-16-18,-2-7-6,-4 0-5,-9-4-7,-5 0-18,-2 0-2,-3 3 16,-18 3 8,-5 7 3,-7 10 0,1 4 8,5 3-5,-1 22 0,5 10 4,1 9 4,5 2 1,4 0 5,7-6-7,5-4-1,1-8-8,1-4 1,24-7-2,11-4 0,9-8-10,7-5-99,2 0-309</inkml:trace>
  <inkml:trace contextRef="#ctx0" brushRef="#br0" timeOffset="2334.0025">17512 2535 715,'0'0'70,"0"0"-45,0 0 38,-54-80-35,38 66-3,-1 10 10,0 4-24,-3 7-4,-2 21 0,-1 9 24,4 6 3,4 1-18,6-2 3,7-2-10,2-8-2,0-3-3,13-8-1,3-7 1,2-7-3,4-7-1,0-1-16,0-19-18,1-6-20,-3-3-5,-5-5-26,-5 0 12,-6 3 9,-2 6 17,-2 8 47,0 8 45,0 9 58,0 0-64,0 20-26,-2 11 22,2 4-6,0 5-18,0-2-10,14-1-1,7-4-1,4-4-31,-2-9-65,-4-12-264</inkml:trace>
  <inkml:trace contextRef="#ctx0" brushRef="#br0" timeOffset="2579.6531">17740 2421 248,'0'0'635,"0"0"-625,0 0 3,0 0 44,0 0-16,0 0-18,-24 38-10,23-29-5,1-2-5,0-4-2,-2-1-2,2 0-16,0-2-39,0 0-28,-1 0-23,-4 0-243</inkml:trace>
  <inkml:trace contextRef="#ctx0" brushRef="#br0" timeOffset="3018.9715">18064 2461 749,'0'0'72,"0"0"-65,0 0 27,0 0 20,0 0-34,0 0-20,-100 2 4,79 27-1,3 2 3,6 0-4,7 2-2,5-3 0,0 4 0,20 0 2,10-2-2,1 0 4,-1-4-3,-6-6 1,-12-3-1,-7-7 0,-5-2 4,-8-4-2,-22-2 23,-6-4-3,-1 0-13,7 0-10,13-4-4,13-12-75,4-4-202,20-3-295</inkml:trace>
  <inkml:trace contextRef="#ctx0" brushRef="#br0" timeOffset="3159.8138">18369 2619 797,'0'0'13,"0"0"4,0 0 24,8 87 12,-8-64-29,-10-2-18,2-5-6,2-8-68,3-8-232</inkml:trace>
  <inkml:trace contextRef="#ctx0" brushRef="#br0" timeOffset="3366.0026">18407 2394 795,'0'0'85,"0"0"-30,0 0-12,0 0-26,0 0 16,0 0-5,-15 6 3,9-6-18,0 0-13,3-3-7,3-10-46,0-4-36,0 2-76,14 4-223</inkml:trace>
  <inkml:trace contextRef="#ctx0" brushRef="#br0" timeOffset="3912.3058">18601 2627 366,'0'0'141,"0"0"-13,2 83 26,-2-70-69,0-9-49,0-4 1,-2 0 7,2-7 12,0-14-56,0-5-29,3-6-15,9 3 9,1 2 1,0 9 1,-2 12-19,0 6 18,1 3 33,3 18 2,0 3 1,5 0 18,4-3 8,3-8 13,3-6-11,-2-7-4,-2 0-7,-1-11 1,-4-9-8,-6-6-7,-5 0 8,-10-3 10,0 4-3,-6 4-6,-12 5-14,5 11 0,1 5-5,6 0-9,3 14-21,3 11 11,0 8 17,0 7 3,0 7-2,0 8 6,0 7 0,0 7 0,0 7 2,0 3 1,0 2 8,0-5 0,0-9 44,0-12-49,0-17 13,0-13 5,-1-12-14,-4-12 13,-1-1 15,2-17 6,-1-17-33,4-12-10,1-12-1,4-4-66,20-2-94,6 5-315</inkml:trace>
  <inkml:trace contextRef="#ctx0" brushRef="#br0" timeOffset="4651.9789">19810 2256 516,'0'0'328,"0"0"-264,0 0 26,0 0-35,0 0-54,-27 124 15,24-29 25,3 8-17,0-1-9,0-8-11,0-11 0,0-8-4,10-14-30,7-16-118,3-20-168</inkml:trace>
  <inkml:trace contextRef="#ctx0" brushRef="#br0" timeOffset="4989.5722">20343 2461 718,'0'0'139,"0"0"-81,0 0-2,0 0-11,0 76-6,0-35-16,2 1-3,4-2-7,-1-5-13,-4-3-11,-1-6-104,0-6-130,-4-6-357</inkml:trace>
  <inkml:trace contextRef="#ctx0" brushRef="#br0" timeOffset="5486.0614">20112 2431 573,'0'0'346,"0"0"-252,23-86-54,11 58 7,11 2-32,10 4-4,2 8-6,-5 8 0,-12 6-5,-11 14-17,-19 21-57,-10 18 3,-15 15-63,-26 9-201,-12 5-84</inkml:trace>
  <inkml:trace contextRef="#ctx0" brushRef="#br0" timeOffset="5577.9376">20206 2791 116,'0'0'170,"-28"90"-37,28-62-59,10-11-11,25-12 15,11-5 13,11-7-84,7-19-7,0-6-180,-4-4-155</inkml:trace>
  <inkml:trace contextRef="#ctx0" brushRef="#br0" timeOffset="5879.811">20684 2696 467,'0'0'38,"0"0"-32,-9 92 62,8-65-17,1-4-14,-2-8-3,2-5-11,-1-7 7,1-3-6,-2 0 27,0-17 2,2-10-53,0-7-3,0-7-25,15-4 1,9-4-11,8 1 35,6 7 3,3 11 1,-4 15 10,-1 15 14,-5 4 25,-7 25-21,-8 11-6,-8 3-6,-8 3-11,0-5-6,0-4-16,0-9-83,3-10-139</inkml:trace>
  <inkml:trace contextRef="#ctx0" brushRef="#br0" timeOffset="6301.9765">21431 2379 785,'0'0'79,"0"0"-54,0 0 28,-103-3-3,76 34-11,5 11-4,4 8-19,9 3-10,9 0-5,0-7 5,8-6-5,14-8 0,5-11-1,1-6-7,4-12-11,2-3 3,2-12 10,0-15-14,0-7-1,-7-5-15,0-6-21,-6-3 15,-6 1 19,-10 5 17,-7 11 5,0 11 10,0 12 38,-1 8 3,-7 0-43,1 22-1,1 8 1,1 4 9,5-2-5,0-7-11,0-5 4,11-7-2,5-7-3,-1-6-18,3 0-32,1-12-70,-4-8-185,2 0-10</inkml:trace>
  <inkml:trace contextRef="#ctx0" brushRef="#br0" timeOffset="7204.8411">21733 2517 181,'0'0'207,"0"0"-77,13 72 41,0-45-55,6-5-70,7-3-16,7-6 0,3-6-17,5-7 3,-2 0-6,0-10-7,-4-13 4,-7-5-7,-6-6-8,-5-6 1,-5-3-13,-8 0 8,-4 8 11,0 8 1,-1 15 0,-14 9 1,0 3 1,-3 14-2,1 14 2,0 9 3,2 4 8,3-1-10,6-2 1,6-8-3,0-3-1,18-6-5,14-6 5,10-7 4,7-8-4,1 0-15,2-21-24,0-10-15,-7-7-11,-8-6-20,-11-2 57,-13-3 28,-13 9 38,0 5 59,-15 14-16,-12 12-50,1 9-1,-4 8-7,4 24 6,2 14 19,5 3-27,8 2-14,4-6-1,5-10-3,2-8 0,0-7-3,0-12 1,12-6 0,2-2-1,4-9-20,1-12-22,1-7-20,-1-2-24,-2 3 13,-4 7 19,-4 11 27,-3 7 27,1 2 18,-2 11 17,-1 9 58,4 2-39,-1-2-6,3-5-18,3-5-11,3-3 1,2-7 0,4 0 10,0-13-6,-3-8-12,-3-6-8,-7-3-1,-6-3-3,-3-3-19,0 5-10,0 8-11,-3 8 27,1 14 12,2 1-10,0 23-50,0 10 39,2 10 22,8 3 2,7-3 7,-2-6-7,1-7 5,-2-10-3,-3-9-4,0-8-16,-2-3-65,1-5-76,-2-17-60,-1-5-79,3-2 276,-1 1 20,2-1 207,1 8 32,-5 9 21,-2 9-120,1 3-62,-2 14-77,1 12 8,-1 6 1,-4-1 0,0-5-10,0-4-92,0-9-122,-4-9-596</inkml:trace>
  <inkml:trace contextRef="#ctx0" brushRef="#br0" timeOffset="7340.7372">22741 2364 562,'0'0'520,"6"-90"-497,-3 61 40,0 12-23,-1 8-40,4 9-17,3 2-122,1 19-126</inkml:trace>
  <inkml:trace contextRef="#ctx0" brushRef="#br0" timeOffset="7833.3132">22950 2634 677,'0'0'161,"0"0"-40,0 0 19,0 0-75,0-92-36,3 57-6,7 1-10,1 9-13,1 11 0,3 14-18,1 0-15,7 24 31,0 6-5,1-2 7,0-9-2,0-5 2,-3-8 1,0-6 0,-5 0 1,-1-18 5,-4-7-7,-8-5 0,-3-1 0,0 3-3,-11 5-4,-4 7-10,3 11 9,6 5 5,1 0-20,2 23-21,-2 12 28,-1 8 11,-3 11-3,-1 6 4,2 10 2,7 12 2,1 11 1,6 9 30,13-4 29,-2-9-12,-6-18-6,-6-22-17,-5-22-15,0-18-4,-12-9 6,-5-18 8,2-20-1,7-14-13,6-11 8,2-11-14,10-9-2,18-4-36,9-2-52,1 5-195,6 9-557</inkml:trace>
  <inkml:trace contextRef="#ctx0" brushRef="#br0" timeOffset="8209.998">23404 2108 628,'0'0'414,"0"0"-394,0 0 20,0 0 18,0 0-56,88-82-2,-46 66 0,2 1 4,-5 1-4,-6 0-8,-11 3 8,-10 2 0,-6 2 0,-6 3 2,0 2-2,0 2 4,0 0-4,0 0-8,0 10-2,0 14 7,0 13 0,0 11 0,5 14 3,9 11 1,5 13 1,1 10 2,0 0-4,-7-5 1,-5-14-1,-8-12 0,-6-11 13,-33-9 14,-21-8-3,-15-10-14,-14-8-10,-7-11-154</inkml:trace>
  <inkml:trace contextRef="#ctx0" brushRef="#br0" timeOffset="16327.6698">6033 8567 621,'0'0'128,"0"0"-37,0 0-21,0 0-3,0 0 3,0 0-13,0 0-33,0 0-18,-58 11-5,22 3 7,-3 0-8,2-3 0,3-2 1,2-3-1,7-6-4,4 0 1,5 0-2,4-6-12,0-4 7,4 0-5,1 1 10,-1 2 5,4 3 2,0 1-1,2 2 0,1 1 4,1 0-5,0 0 0,0 4-5,0 23 0,0 14 3,8 13 2,3 6 2,-2 7 1,1 3-1,-2 7 2,-7 7 3,1 5 6,-1 9-4,2 6 2,3-1-5,4-3 0,-2-4-1,-2-13-2,2-7 4,-5-8-2,1-10 3,-4-9-1,0-10 0,0-8 1,0-8-3,0-7 6,0-5 0,0-4 1,-4-1-6,2 0 2,-1-2 4,0 0-3,3-1-1,0 0-4,0-2-3,0-1-1,19 0-3,31 0 3,30-9 8,30-17-7,25-7-1,17-2-35,14-6-61,2 2 50,-10-4-386</inkml:trace>
  <inkml:trace contextRef="#ctx0" brushRef="#br0" timeOffset="17541.9052">6130 6896 747,'0'0'59,"0"0"-59,0 0-6,0 0 6,110-37 0,-41 18 0,13 1-2,-3 2-5,-3 0-9,-12 6-122,-17 3-71,-16 4-125</inkml:trace>
  <inkml:trace contextRef="#ctx0" brushRef="#br0" timeOffset="17720.0114">6124 6945 819,'0'0'16,"79"-13"-16,-9-8-1,11-4 1,13-3-102,0-2-147</inkml:trace>
  <inkml:trace contextRef="#ctx0" brushRef="#br0" timeOffset="25516.1764">6351 5579 429,'0'0'58,"0"0"-7,0 0 34,0 0-12,0 0-24,0 0-33,0 0 37,-44-68-13,41 52-30,3-4-3,0-6 0,0-2-2,0-4 6,0-4-11,5 0 2,16-4-1,3-3-1,14-3 0,9-1-3,8-2 2,9 3 1,8 0 0,5 3-1,6 3 2,2 7-2,-5 3-17,5 6 1,-4 5 6,1 8-10,1 6 5,-5 5 16,-6 1-6,-7 21 3,-13 14 1,-6 5-2,-13 7 3,-6-2 1,-7 1-4,-6-4 0,0-4 2,-2-4 0,-2-5 2,1-5 0,-1-4 0,-1-5-1,0-5 0,0-3-2,-5-3-17,1-1 0,-5-3-6,0-1 6,0 0-28,0 0-13,0 0-85,-8 0-107</inkml:trace>
  <inkml:trace contextRef="#ctx0" brushRef="#br0" timeOffset="25835.5154">7598 5250 608,'0'0'23,"0"0"-15,0 0-3,0 0 17,0 0-14,0 0-4,67 51-4,-34-51-4,4 0-75,-1 0 2,-4-12-41,-4-6 55,-4-3 2,-5-2 61,-7-1 33,-3-1 71,-6 6 15,-3 6 0,0 6-21,0 7-10,0 0-39,-4 6-36,-10 19-13,-1 13 0,-4 6-8,-7 0-180,-2-4-264</inkml:trace>
  <inkml:trace contextRef="#ctx0" brushRef="#br0" timeOffset="27089.6551">6290 5421 324,'0'0'23,"0"0"37,0 0 15,0 0-23,0 0-12,0 0-17,0 0 18,-2-76 0,2 59-14,0-2-9,0-4-4,0-3-3,5-2-2,5-4-3,-1-1 10,6 1-1,3-4-12,6 1 0,4-4-3,9-2 0,7-3 0,6 0-5,4 1-2,4 1 4,2 5 3,4 2-1,5 5 0,2 0 0,4 0-1,1 1-3,4-1-8,6 0-8,3 2-2,2 3 8,2 1 5,-2 5 2,-2 5 1,-1 3 0,0 1-12,2 5-28,2 0 8,1 4 0,-1 1-1,-2 0 24,-4 0 13,1 4 3,-1 8 1,1 0 2,-7 5 0,-2 4 0,-5 5-2,-3 6 1,-7 6 1,-5 5-2,-7 3 0,-2 5-1,-7 4 0,-1-2 0,-3 0-6,-5-4 5,-5-5-1,2-2 2,-9-2 0,7-1 1,-1 1-1,0-2 15,0-4-10,-2-5-5,0-6-1,-5-8-3,-7-3 2,-5-5-5,-7-1-16,-1-5 4,0-1 17,0 0 1,-4 0-56,-2-6-289</inkml:trace>
  <inkml:trace contextRef="#ctx0" brushRef="#br0" timeOffset="27299.7996">9388 5211 664,'0'0'10,"0"0"-7,0 0 6,0 0 9,105 80-11,-59-71-7,5-6-15,4-3-104,2-4-28,-2-18-32</inkml:trace>
  <inkml:trace contextRef="#ctx0" brushRef="#br0" timeOffset="27402.9124">9858 5116 521,'0'0'138,"0"0"-80,-86 33-21,50 6-27,-1 9-10,1 2-31,0-5-299</inkml:trace>
  <inkml:trace contextRef="#ctx0" brushRef="#br0" timeOffset="28580.0416">6364 5325 25,'0'0'282,"0"0"-268,0 0 8,0 0 91,0 0-42,0 0-1,-49-32-14,46 12-5,0-7-23,3-2 3,0-3-7,0-3-9,3-1-13,19-4 2,8-4-4,9-2-3,16-6 0,8-2 3,13 0-1,18 2 1,15 3 0,15 2-3,12 2 3,7 0-4,4 4-38,-2 4-18,-3 3-44,-8 5 24,-3 3-15,-7 4 63,-2 3 23,-5 5 5,-4 3 4,-4 6 0,2 2 0,-1 3 0,-5 0 3,-5 1 2,-6 10 1,-5 5 7,-1 2 18,5 5 10,2 1-25,2 1-7,6 3 2,-5 4 1,-2 1-7,-2 4 2,-8 2-2,-5 1 5,-8 4 1,-6 4 8,-6 1 23,-7-1 1,-6-2-13,-2-3-5,-1-4-16,-1 0-4,-3-4-4,-2-2 5,-8-1 1,-4-4-6,-6-1 0,-8-5-1,0-3 0,-8-5 0,1-3 0,-1-1 0,-1-2 2,5-2-1,1 0 3,1-4 3,7 3 5,-2-2 8,1-1-6,-3 1-12,-2 0-2,-6-1 1,-1-2-1,-2 1 0,-3 0-2,7-1 2,-2 2 1,2-2 1,2 0-2,-2 0-22,-2 0-76,-5 0-79,0 0-121</inkml:trace>
  <inkml:trace contextRef="#ctx0" brushRef="#br0" timeOffset="28889.6857">10558 5271 638,'0'0'112,"0"0"-99,0 0 15,122 19 17,-56-8-26,0-1-19,1-4 2,0-3-2,-4-3-5,-5 0-42,-3-6-46,-7-8-34,-11-6 81,-6-3 38,-7 1 8,-7 0 1,-6 2 8,-5 5 47,-6 8 53,0 6-12,0 1-16,-10 1-41,-14 18-31,-16 6-6,-8 5-3,-7 2-17,-3-2-173,1-1-354</inkml:trace>
  <inkml:trace contextRef="#ctx0" brushRef="#br0" timeOffset="30159.7911">6688 8849 631,'0'0'129,"0"0"-61,0 0 1,0 0-19,0 0-31,0 0-8,-27 108 6,27-52 18,5 4-20,0 1 10,-5-5-13,0-5-2,0-9-2,-16-5-2,-3-7 5,-1-12-5,-2-8-2,1-9-4,3-1 0,0-11-23,3-10-18,2-5 7,7 1 9,6 3 2,0 2 1,13 6 5,13 2 15,12 4 1,7 1 1,6-2 3,7 2 3,2-2-5,-8-4-1,-6 2 0,-11-4 0,-13 3 0,-13 0 2,-6 1 0,-3 1 5,0 0 13,-11 2 6,-3 1-7,0 3 17,4 4 18,2 0-24,1 11-7,2 20-21,2 14 3,0 10 6,3 3-11,-1 3-8,1-2-49,0-1-170,0-5-530</inkml:trace>
  <inkml:trace contextRef="#ctx0" brushRef="#br0" timeOffset="31185.5734">6748 7295 304,'0'0'75,"0"0"25,0 0 4,0 0 42,0 0-59,0 0-21,-38-45 4,37 45-24,-2 6-12,1 26-31,1 19 4,1 18 2,0 12-8,0 5 4,12 0-4,-3-3 1,7-7 0,-5-6-2,-5-6-3,-2-10-27,-4-9-4,0-11-13,0-9-28,0-9-88,0-12-141</inkml:trace>
  <inkml:trace contextRef="#ctx0" brushRef="#br0" timeOffset="31512.202">6521 7923 544,'0'0'85,"0"0"4,0 0 3,0 0-68,0 0-3,28 72-10,0-39-7,4-3-3,4-8 1,4-7-2,6-8-26,-1-7-52,0 0-112,-5-18 7,-10-10-3,-5-3-15,-8-5 201,-8 3 229,-8 3-79,-1 7-7,-1 10 51,-8 11-51,-5 2-58,1 22-29,-4 20-49,-2 8-2,4 6-5,3 0-9,6-3-159,3 4-508</inkml:trace>
  <inkml:trace contextRef="#ctx0" brushRef="#br0" timeOffset="35873.3915">7977 6471 465,'0'0'0,"0"0"-52,0 0 37,0 0 14,0 0 1,0 0-194</inkml:trace>
  <inkml:trace contextRef="#ctx0" brushRef="#br0" timeOffset="37289.9566">7977 6416 263,'0'0'23,"0"0"-22,0 0 17,0 0 32,0 0-17,0 0-24,0-2 1,0 2 15,0 5 1,0 0-2,0 1-6,3 0-4,3 1-2,1-1 3,-1 2-5,2 1-5,1 2 0,4 0-1,2 2 0,1-1 0,1 1 4,1-1-6,-3-3 10,-2 1-3,-2-2-2,-1-1 2,-1 0-2,0 1 12,5-3 9,0 1-8,0 1-4,5-1-11,-3 0-2,-2-1 0,4 1-3,-5 0 2,1-1 1,2 2-3,-1-1 3,3 2 1,3-1-4,0-1 3,1 1-3,2-1 0,4-2-2,-1-1 1,0-1-3,0 3-9,-2-1 5,-1 0 8,0 2-1,-4 0 1,2-2 0,3-1 0,5-2 0,6 0 0,4-1 0,3 0-1,1 0-5,-1 0-1,-3 0 6,-2 2 1,-4-1-2,-1-1 4,1 0-2,0 0 0,3 0-4,1 0-17,1 0 0,-2-1 2,3-5 12,-4 2 7,-3-2 5,-5 1 2,-4-1 4,-3-3 3,-2 2-6,2-4-8,-1 0 0,2-3-5,6-2-5,4-1 8,-1-1-7,3 1 9,-1 0 2,-3 0 0,-3 2-1,-5-2 0,-2 1 3,-4-1-3,1 0 0,-4 1-1,-1-2 0,0 3-1,-5 0 2,-1 2 4,0 1 13,-1 3 2,-1 0-7,0 2-4,1 0-3,-2 1-2,2 1-4,-1-1 0,1 3-1,-1 0 1,-3 2 0,1-1 2,-2 2-2,0 0 3,0 0-3,0 0-13,0 0-19,0 0-9,0 0-17,0 0 16,0 0-1,0 3-35,-6 1-64</inkml:trace>
  <inkml:trace contextRef="#ctx0" brushRef="#br0" timeOffset="37881.9172">9675 6386 334,'0'0'43,"0"0"-41,0 0 3,0 0 19,0 0-12,0 0-11,-12 10 2,10-7 9,1 0 17,-1-3-6,2 1 1,0-1-9,0 0-2,0 0-5,0 0-4,0 0-4,0 0 0,0 0 2,3 0 5,8 0 6,5 0-4,4-6-3,2-2-2,9-2-4,2-1 1,3-1-1,0 0-1,-2 1-2,-7-1-1,-6 4-6,-9 1-8,-3 1 5,-8 1 13,-1 1 1,0-2 6,0 2 16,0 0-3,0-2-1,0 2-9,0-1 3,-3 2-8,0 2 17,-1 0 25,1-1 5,1 2-19,1 0-13,1 0-6,0 0-10,0 0-4,0 13 0,0 15 7,6 14 8,7 11-9,-1 6-6,0 4-2,-6-2-135,-3-6-217</inkml:trace>
  <inkml:trace contextRef="#ctx0" brushRef="#br0" timeOffset="38853.8452">8113 7292 499,'0'0'41,"0"0"35,0 0 52,0 0-17,0 0-80,0 0-28,-6 37 0,9 14 12,9 12 3,0 8-17,-2 0 2,0-4-3,-5-8-21,-2-6-63,-3-11-126,0-9-20</inkml:trace>
  <inkml:trace contextRef="#ctx0" brushRef="#br0" timeOffset="39041.8194">8013 7715 201,'0'0'412,"0"0"-304,0 0-35,0 0-63,0 0 8,0 0-7,58 49-7,-19-38-4,4-7 0,3-4-42,5 0-147,-6-4-19</inkml:trace>
  <inkml:trace contextRef="#ctx0" brushRef="#br0" timeOffset="39159.7953">8341 7679 573,'0'0'78,"0"0"-42,-49 82-35,31-37-1,-3 7-290</inkml:trace>
  <inkml:trace contextRef="#ctx0" brushRef="#br0" timeOffset="40983.7916">8082 8838 719,'0'0'49,"0"0"-45,0 0 20,74-84 8,-37 70-10,4 10-8,0 4 24,0 10-16,-2 22 7,-5 11-2,-4 9 3,-8 4-13,-6 5 15,-11-2-12,-5-1-6,-6-6-7,-18-7-2,-3-5 5,-7-8 2,-1-8-7,-3-5-1,4-11-3,2-8 2,4 0-3,10-11 0,2-12-3,5-3-15,11-3-11,0 4 9,14 4 4,12 7 1,7 10 10,6 4 4,-2 2 1,-1 18 1,1 4 2,-1 1 0,-3-1 0,-3-4-1,-3-6 12,-8-4-8,-2-6 7,-6-4-7,0 0 4,2-13 9,2-10-7,3-10-12,-1-7-5,3-2-67,0-3-64,1 3-199</inkml:trace>
  <inkml:trace contextRef="#ctx0" brushRef="#br0" timeOffset="43201.9581">10233 5383 375,'0'0'4,"0"0"2,0 0 65,0 0 46,0 0 28,0 0-46,6-74-43,-6 69-1,-6 2-22,-5 2-1,-3 1-15,-6 0-9,-2 0-5,-8 9-3,-9 2-1,0 0 1,-10 1-6,4 0-4,-1-4 1,6-1-5,4-4 4,6-1-10,2-2 11,2 0 0,4 0 8,5-3 1,1 0 0,6 2 0,1 1 0,6 0-1,1 0 0,1 0 0,1 4 0,0 11-1,0 7 2,0 5 0,0 13 4,0 9 5,0 17-1,0 9-2,0 6 0,0 8-2,10 3 1,-1-2-3,-1-5-1,1-10 0,-2-13-1,2-10 1,-1-10-1,-1-8 1,0-10 0,-2-12-1,-1-4 0,-1-8 2,0 0-2,5 0 7,4-15 4,6-3-2,7-4-5,8-1-4,13-1 0,9 2 1,12 1-1,8 4 0,1 4 0,-4 3 0,-8 5-1,-11 0-2,-9 2-4,-11-1-2,-11-2-8,-8 1 1,-10-6 12,-4-8 4,0-8 0,-7-13 2,-9-15 1,-3-9 9,-3-9 1,-1-11-6,-2 0-4,3-2-2,-2 9 0,4 18-1,3 14 4,4 18-4,6 10-2,7 10-16,0 7-120,0 0-338</inkml:trace>
  <inkml:trace contextRef="#ctx0" brushRef="#br0" timeOffset="44500.6423">10173 6295 364,'0'0'86,"0"0"-48,0 0 46,0 0 41,0 0-65,0 0-49,0-3-4,0 3-4,0 1 4,0 9 6,0 4 3,0 5-2,0 3-7,0 5 6,7 2-7,4 3-3,3 1-3,0-1 6,0-3-6,7-1 5,-1-4-3,3 1 2,4 0 1,0-3-3,4 2 0,0 1 3,4-4-5,2-1 2,3-2-2,1-3 0,2-3-1,6-5 1,3-4 0,1-2 3,5-1 14,3 0-16,9-7 6,3-7 12,2-3-15,2-1 20,-4-1-11,-4-1-4,-11 0-6,-9-1-1,-10-1-2,-9-1 4,-9-1-3,-6-3 1,-5 1 2,-7-1 4,-3-3 7,0 2 3,0 0 0,0 2-8,0 1-6,0 4 0,0 1-4,0 4 2,2 3 1,-2 5-3,0 1 1,0 3 0,0 1 0,0 2-1,0-1-1,1 2 1,-1 0-1,0 0 1,0 0 0,0 0-3,0 0-3,0 0 4,0 0 4,0 0 2,0 0-3,0 0 0,0 0-1,0 0 1,0-1 1,0 1-2,0 0 1,0-1-1,0 1 0,0 0-14,0 0-13,0 0-1,0 0-19,0 0-11,-3 0-3,-1 0-17,-5 4-42,0 3 8,-3 0-31,-6-2 31,1 2-33</inkml:trace>
  <inkml:trace contextRef="#ctx0" brushRef="#br0" timeOffset="44812.381">11389 6343 120,'0'0'161,"0"0"-97,0 0-7,0 0 44,0 0-16,0 0 1,-57 17-10,54-16-33,3-1-18,0 0-16,0 0-6,17 0 5,13 0-4,5-3 0,6-11-4,1-2 0,-1-1-9,-5 1 6,-6-1 0,-11 3 3,-8 1-7,-11 3 1,0 1 6,-3 1 12,-9 4 4,0 4 0,2 0-4,5 5-3,4 17-2,1 8-5,0 6-2,19 8 1,3 2-2,5 3-11,2-3-90,-4-4-207</inkml:trace>
  <inkml:trace contextRef="#ctx0" brushRef="#br0" timeOffset="47352.5568">10085 8544 850,'0'0'12,"0"0"-4,0 0 47,0 0 14,0 0-38,0 0-26,-13 59 4,13-8-1,-2 7 6,-2 4 4,-4-3-2,-4 1-4,0-7 0,-1-6-8,1-8 0,1-8 2,0-9-3,0-8-1,4-9 2,-2-5 0,6 0 1,1-4-1,2-13-4,0-1-2,9-2-3,14 0 0,7 2-1,4 3 6,7 0-1,-2 2-1,2 2-1,-1 0-9,-3 1-13,-6 0-5,-5 2 6,-8-1 2,-5 4 12,-8 0 4,-5 3 6,0-3 2,0 2 3,-5-1 8,-5 1 23,4 3-7,1 0 0,2 0-5,2 7-4,-1 19-17,2 13-2,0 12 1,0 6-2,0 0-4,3 2-15,2-6-26,1-4-110,0-4 23,1-5-308</inkml:trace>
  <inkml:trace contextRef="#ctx0" brushRef="#br0" timeOffset="50018.5274">11862 6357 298,'0'0'71,"0"0"26,0 0-7,0 0-16,0 0-15,0 0-11,0 0-13,-17 0 2,16 0 1,-3-1-20,1-8-2,-2-4-8,-1-4-3,-1-1-1,-2-6 1,-2-6-5,-2-5-5,-3-10 0,-3-9 5,2-11 0,-4-5 1,7-5-2,-2 0 2,1 3-1,3 3 0,-1 3 0,1 5 0,-3 5 0,1 2 0,-2 5 0,1 6 2,-1 7 0,2 7 3,4 11 7,4 6 9,6 7 20,0 1-35,0 1-6,3-1-2,13 0 2,2-3 0,5 0 0,5-5 0,6 0 0,9-4-1,8-3-10,10 0 6,8-2-12,7-2 10,-3 0 0,0 2 1,-9 5 5,-7 1-1,-14 7 2,-16 2 1,-13 3-1,-7 3 0,-7 0 1,0 0-1,0 0 0,0 0 0,0 0-1,0 2-2,1 6 1,5 5 1,-1 4 1,4 3 0,0 3 0,-3 5 0,0 2 1,0 9-1,0 3 0,3 6-1,1 4 1,9 3 0,6 3 0,6 1-2,6 2-12,-4-2-15,-3 0 5,-8-3 4,-7-6 1,-6-3 1,-7-5 12,-2-2 5,0-7 1,-14-4 0,-2-6 2,-2-7 3,-2-3 10,-2-5 7,-3-1 3,-5 2-5,-9-1-13,-9 4-7,-12 2-2,-5 4-33,-8 0-38,0-1-153,4-1-68</inkml:trace>
  <inkml:trace contextRef="#ctx0" brushRef="#br0" timeOffset="51012.4618">12402 6131 502,'0'0'70,"0"0"-60,0 0 57,0 0 10,0 0-55,0 0-16,-12 14-4,12 14 4,7 9 25,4 10 7,4 7-16,3 7-12,4 3-4,5-4-5,10-2 0,8-7-1,9-9 1,7-11 0,6-11-1,2-13-7,10-7-33,1-10-47,1-18-53,-1-11 52,-6-10 73,-10-4 15,-9-3 24,-13-1 28,-5 8-1,-13 9-16,-11 12-13,-10 10-6,-3 7 3,0 8-9,-9 3-10,-2 0-46,0 1-64,6 9-19,1 1-311</inkml:trace>
  <inkml:trace contextRef="#ctx0" brushRef="#br0" timeOffset="51467.7239">13087 6343 569,'0'0'100,"0"0"-77,0 0-4,0 0-4,0 0 5,125-30-18,-71 16-2,-2-3-7,0-1-10,-6-1-5,-13 4 19,-13 2 0,-14 3 3,-6 6 10,-8 4 31,-8 0 6,0 25-22,5 16-20,11 14-5,5 9-6,21 4-91,4-3-237</inkml:trace>
  <inkml:trace contextRef="#ctx0" brushRef="#br0" timeOffset="52133.8167">11343 8802 817,'0'0'57,"0"0"-53,0 0-3,83 0 1,-28 0 1,5-4-3,4-2-34,-1-1-112,1-1-110</inkml:trace>
  <inkml:trace contextRef="#ctx0" brushRef="#br0" timeOffset="52350.1199">12013 8479 352,'0'0'546,"0"0"-537,0 0-8,-39 104 16,39-41 3,0 6-8,0 1-12,1-1-6,7-5-308,-2-9 87</inkml:trace>
  <inkml:trace contextRef="#ctx0" brushRef="#br0" timeOffset="56556.9636">13661 5099 219,'0'0'30,"0"0"-2,0 0 31,0 0-19,0 0-29,-83-67 4,59 55 0,-4 4-12,-7 1-3,-4 1-31,-2 5-178,0 1 73</inkml:trace>
  <inkml:trace contextRef="#ctx0" brushRef="#br0" timeOffset="58661.9144">13299 8740 829,'0'0'24,"0"0"-14,0 0-4,0 0 9,0 0 10,79-7-10,-30 2-13,5-1-2,-2-1-2,-1 0-57,-5 0-160,-9-2-94</inkml:trace>
  <inkml:trace contextRef="#ctx0" brushRef="#br0" timeOffset="58889.8285">13792 8534 714,'0'0'100,"0"0"-52,0 0 23,0 0-36,0 0 1,-6 82 5,5-35-25,1 2-11,0 0-3,0-1-2,0-4-10,1-4-45,7-8-50,-2-8-145,0-10-291</inkml:trace>
  <inkml:trace contextRef="#ctx0" brushRef="#br0" timeOffset="59609.9506">13855 8217 489,'0'0'200,"0"0"-148,0 0 0,0 0 17,0 0-19,0 0-37,25-13-9,14 13-1,12 0 4,3 0 1,1-1-6,-3-4 3,-10-2-2,-8 2-4,-10 0 1,-12 0-5,-6-1 5,-6 0 3,0-1-1,-2 3 2,-9-2 5,2 5-3,3 0 3,1 1-6,4 0-1,-2 1-2,3 23-2,-1 13 2,1 16 3,0 11-2,0 8 0,0 3 5,0 2-6,1 4 4,8 1-4,-2-4 0,1-1-21,-2-5 8,-2-3 13,-4-4-1,0-6-28,0-8 27,-10-9 1,-7-9 1,-4-7 0,-4-6 1,0-4 13,-2-5-12,-7-4-2,-4-5-14,-7-2-108,-7 0-368</inkml:trace>
  <inkml:trace contextRef="#ctx0" brushRef="#br0" timeOffset="89661.0324">19189 4758 602,'0'0'215,"0"0"-112,0 0 10,0 0-49,0 0-43,-25 127 16,23-55-7,2 4-8,0 2-15,0-4-2,3-6-4,0-10-1,1-14-27,-2-12-92,-1-15-94,-1-14-216</inkml:trace>
  <inkml:trace contextRef="#ctx0" brushRef="#br0" timeOffset="89904.8421">19123 5008 503,'0'0'124,"0"-124"-11,24 73 0,10 11-69,8 15-14,10 15 6,5 10-19,0 11-5,-9 27 3,-16 13-6,-15 8-5,-17 6 0,-15-1-2,-32-2-2,-14-6-1,-6-7-8,6-14-3,12-14-10,16-13-8,12-8-6,14-11-40,7-14-118,1-6-107</inkml:trace>
  <inkml:trace contextRef="#ctx0" brushRef="#br0" timeOffset="90331.9954">19284 5273 634,'0'0'81,"0"0"4,0 0-16,0 0-50,75-73-13,-36 73-2,1 0 0,-2 23 13,-9 11-11,-8 12-6,-12 1 5,-9 5-5,-3-3 1,-28-4 4,-16-3 1,-11-6-2,-4-10-4,5-9 1,15-14-3,14-3-2,13-22-24,15-19-99,0-6-190</inkml:trace>
  <inkml:trace contextRef="#ctx0" brushRef="#br0" timeOffset="90812.0858">19816 5499 436,'0'0'435,"0"0"-365,0 0 71,0 0-78,0 0-33,24-76-11,-20 39-5,-4-4-7,0-4-2,0 1-4,-11 3 4,-5 10-3,0 11-2,5 12 0,4 8-8,4 0 4,3 11 1,0 9 0,0 3 3,13-5-5,2-4-6,3-7-13,2-4 3,2-3 5,2 0 9,-2-2 3,-4 1 0,0 1 3,-3 7-5,1 18-2,-1 7 8,-2 3-2,-1 0 2,-1-5 5,1-4-5,1-6 0,2-7-3,2-7-81,2-6-53,0 0-175,1-16 140,1-8-160</inkml:trace>
  <inkml:trace contextRef="#ctx0" brushRef="#br0" timeOffset="91292.8643">20239 5245 376,'0'0'152,"0"0"60,0 0-55,0 0-70,0 0-75,0 0 39,5 62 21,-8-24-25,3-4-22,0-6-17,3-8-3,13-6-3,2-9-2,6-5-4,0 0-13,-2-12-30,-5-9-20,-3-6 20,-5-6 26,-1-2 21,-2 0 4,1 4-4,-2 10 1,-1 11 3,-1 10 1,-3 2-5,2 20 10,-1 6-4,1 5 23,2-1-8,5-4-11,6-4-7,7-5 0,5-10-3,1-6-2,2-3-31,0-12-38,1-14-34,-5-9 1,-5-4 0,-3-11 59,-8-6 31,-2-1 14,-5 3 64,-2 18-2,-1 15 37,0 15 38,0 6-32,0 20-89,0 15 5,0 12 8,0 2 15,0 5-29,0-4-14,3-3 2,15-5-6,4-9-53,-3-11-111,-6-9-466</inkml:trace>
  <inkml:trace contextRef="#ctx0" brushRef="#br0" timeOffset="91765.3437">20661 5348 1037,'0'0'100,"0"0"-12,0 0-27,0 0-48,0 0 7,94-51-12,-55 31-8,-3-1-7,-3 0-23,-5-1-30,-5 0-40,-6 2-21,-8 6 13,-3 7 86,-4 5 22,-2 2 17,0 0 26,0 13-12,0 10 41,0 4 3,0 0-29,0-2-20,5-5-7,6-4-11,4-6-4,6-8-2,4-2-2,1-2 0,-1-18-1,-1-8-57,-5-4-22,-2-6-1,-4-3 25,-8 0 30,-5 5 14,0 9-2,-6 10 11,-15 11 3,-6 6 2,-3 13-1,-3 17 11,4 8 11,3 4 5,10 0-6,6-2 7,10-5-9,17-2-10,31-5-4,18-3 25,10-2-25,4-5-6,0-6-34,-5-10-534</inkml:trace>
  <inkml:trace contextRef="#ctx0" brushRef="#br0" timeOffset="92499.9691">21560 4845 408,'0'0'490,"0"0"-414,0 0 32,0 0-78,0 0-17,17 77 37,-5-20-14,-4 13 4,-3 7-16,-4 4 15,-1-5-20,0-4-15,0-9 1,0-9-4,0-12-1,0-14-4,6-10-13,-3-14-24,1-4-8,-2-16 25,-2-15-2,0-5-2,0-3 22,-16 4 6,-7 7 1,-5 8 13,-2 6 10,0 8-6,8 6-7,10 0 8,8 0-9,4 0-10,2 0-9,21 0 7,7-1-2,4-12-24,3-2-34,-4-4 9,-2 1 22,-6-2 25,-5 3 4,-5 5 2,-9 3 0,-5 7 25,-1 2 18,0 0-17,0 15-17,0 7 6,0 2 11,0 1-7,3-6-10,6-3-2,6-7-4,2-3 2,3-6-4,3 0 3,3-10-2,-1-13-2,-1-6-12,-4-5 1,-9-1 7,-7 0 2,-4 1 0,-6 6 2,-20 9 13,-4 13-7,-6 6-6,1 16-1,3 15-3,3 7 1,6 2-57,6-5-140,5-5-259</inkml:trace>
  <inkml:trace contextRef="#ctx0" brushRef="#br0" timeOffset="92832.5686">22076 5197 920,'0'0'64,"0"0"-54,0 0 123,0 0-74,0 0-55,0 0 3,49-9-7,-19 32-4,-5 4 4,-5 2 0,-7 3-1,-4-4 0,-9-6 0,0-8 1,0-7 0,0-7 5,0 0 5,0-8 26,-3-16-7,3-10-26,0-7-2,10-5-1,9-3 4,4 5-4,4 7-57,1 11-92,5 14-249</inkml:trace>
  <inkml:trace contextRef="#ctx0" brushRef="#br0" timeOffset="93592.2227">22605 5070 256,'0'0'440,"0"0"-297,0 0 5,0 0-48,0 0-43,0 0-40,-3-47-9,8 37-5,-3 3 0,-2 1 2,0 4 0,0 2 20,0 0 8,-5 0-25,-10 11-7,-1 13 0,-4 10-1,5 5 1,6 4 2,7 1-2,2-3 1,2-5 2,15-6-4,2-9 0,4-7 0,1-7 0,-1-7 0,1 0-39,-3-13-38,0-7-20,-2-6 31,-4-3 34,-1 0 8,-5 2 23,-3 6 1,-3 8 1,0 8 23,-2 5 53,1 0-27,-1 9-47,6 13 23,1 1-6,3-1-6,5-4-6,-1-4-6,4-7 3,2-7 1,-1 0-3,2-7 4,0-15-7,-4-5-18,-2-4 0,-5-3-33,-8-1 2,-3-4-15,0 8 19,-17 6 42,-8 11 3,-9 13 7,-8 1 19,0 21 9,3 16 32,11 8 10,15 8-27,13 0-17,0-6-2,27-7-18,11-8-5,7-10 0,6-10-4,7-9-4,8-3-76,-1-11-127,2-13-473</inkml:trace>
  <inkml:trace contextRef="#ctx0" brushRef="#br0" timeOffset="94179.7787">20459 6102 456,'0'0'37,"0"0"111,0 0-2,-84 4-39,77-4-12,7 0-19,0 0-25,25 0-44,32 0 3,43-4 10,44-13-3,47-6-9,40-1-6,12-1 6,-5 5-1,-28 1-4,-47 4-3,-51 1-62,-45 0-112,-40 1-40,-27 5 66,-15 0 135,-33 3 13,-13 2 0,-9-1-21,-2-2-309</inkml:trace>
  <inkml:trace contextRef="#ctx0" brushRef="#br0" timeOffset="108706.869">6612 8151 784,'0'0'99,"0"0"27,0 0-9,0 0-90,-7-109-26,17 44 19,5-7-8,3-6-2,-9-2-2,-9-2-1,0 0-7,-11 6 2,-10 9 0,1 14 2,0 9 12,5 9 3,3 2-11,3 8 2,2 3-1,4 6-7,1 6 9,2 4-7,0 3-3,0 3-1,0 0 0,0 0-10,0 0-5,0 7-4,0 8 7,0 5-32,0-1-30,0 2-59,-3-1-126,-4-6-424</inkml:trace>
  <inkml:trace contextRef="#ctx0" brushRef="#br0" timeOffset="109201.9842">6337 7506 340,'0'0'218,"0"0"-90,0 0-2,0 0-26,0 0-41,0 0 3,-7-2-16,7-1-7,0-8 1,0-9-20,10-12-4,11-11-12,6-9-2,3-10 0,0-10-2,-3-1 2,-5 7-1,-3 7 3,-8 19-4,-7 10 2,-1 10-1,-3 8 1,0 6 3,0 3 6,0 3-11,5 2-11,8 16 7,7 11 4,7 10-1,2 4 4,4 5-6,6 3 1,-2 0-29,-1-3-43,1-5-40,-2-4-90,-7-8-161</inkml:trace>
  <inkml:trace contextRef="#ctx0" brushRef="#br0" timeOffset="109729.7924">6727 8060 480,'0'0'72,"0"0"-42,0 0 105,0 0-19,0 0-25,0 0-1,-8-9-8,7-13-58,-2-12-12,0-9 5,-2-12-11,-2-9 2,-8-8-7,-3-8-1,3-4 0,-1 7-1,7 11 0,1 15 1,4 11 4,1 13-4,1 10-1,1 7 1,1 7 0,0 3-4,0 0-26,0 15-11,0 7 6,0 5-43,0 3-68,-2-2-170</inkml:trace>
  <inkml:trace contextRef="#ctx0" brushRef="#br0" timeOffset="110184.7621">6367 7610 255,'0'0'173,"0"0"-93,0 0 54,0 0-29,0 0-40,0 0-2,8-79-39,9 41-10,5-9 6,4-8-6,1-7-9,-3-6 1,-3 0 6,-6 8-2,-8 11 4,-4 16-5,-3 13 1,0 10 9,0 6-10,0 2 4,0 2-13,5 2-1,11 19-11,9 16 9,10 11 3,7 10-3,5 6 3,4-3-8,3-3-71,-5-4-35,-4-8-126,-5-4-354</inkml:trace>
  <inkml:trace contextRef="#ctx0" brushRef="#br0" timeOffset="113314.0643">6873 6984 722,'0'0'12,"0"0"-7,0 0 3,0 0 70,0 0-12,0 0-36,0 0-26,-3-16-2,28 36 3,5 9-2,3 9 0,1 9 6,4 0-9,5-1 1,5-5 2,7-9-2,9-6 1,5-9 1,5-9-3,2-8-4,2 0-18,-2-11 2,-3-12-13,-7-6-10,-8-5 12,-10-6-29,-8-3 39,-6-6 17,-7-3 4,-6 4 4,-5 0 4,-5 3-5,-5 6 5,-3 2 2,-3 8-2,0 1 17,0 7-10,-8 3 1,2 4 3,0 3-6,1 2-10,3 4-2,-1 2-1,2 3 0,-1 0 0,-1 0-7,3 0-5,-6 0 9,3 4-1,1 2-2,2-1 0,0 0 1,0-1 4,0-1-2,-1 0 3,1-1 0,-2 3 5,1-1-4,1 0 1,0 3 4,0 3-5,0 4-1,6 4 2,14 7-2,5 2 0,5 6 3,1 2-3,2 3 0,1 2 0,3 0 0,1 5 1,2-1-1,6 2 0,7-1 0,9-5-4,11-4-5,5-5 4,5-5-46,1-7 6,-2-5 40,0-7-12,1-7 17,0 0-5,5-4 5,9-14 0,7-9 4,-1-6 0,-3-3 3,-9-6-6,-15-3-1,-13-4 3,-18 3-5,-14 1 7,-9 3-3,-7 2 14,-8 5 8,-5 1 4,1 2-9,-3 6 2,0 2-7,0 3-2,0 1-2,-3 2-8,3 1-2,0 3-1,0 1-7,0 2-1,3 1-4,8 0 1,0 1 1,-3 4 1,-4 1 8,-2 4 2,-2 0 0,0 0 14,0 0 0,0 0-11,0 0-2,0 0 0,0 0-1,0 0-1,0 0 1,0 0 0,0 0 1,0 0 1,-5 0-2,4 0 0,-1 7-2,2 2 0,0 5 2,0 5-2,8 1 1,5 2 1,5 5 1,3 4 1,4 4 2,1 5-4,5 1 0,5 0 0,3 3-2,7 1 0,5 3 0,2-3 2,4-4-2,0-5-1,8-7-1,7-4-2,3-7-2,5-8 7,4-6-5,10-4 3,12 0 1,16-15 2,11-10 9,4-8-7,-4-5 5,-5-7 0,-2-3-2,-10-6 7,-4 0-11,-12-3 9,-14 0-2,-14 0 1,-12 3-7,-16 5-1,-16 5 0,-11 7 1,-11 6 4,-6 7 12,0 3 8,-4 7-11,-4 5-7,5 5-5,1 3-2,2 1-1,0 0-25,0 0-46,0 5-73,0 1-308</inkml:trace>
  <inkml:trace contextRef="#ctx0" brushRef="#br0" timeOffset="142091.8739">17748 7494 689,'0'0'141,"0"0"-52,0 0-28,0 0-15,0 0-25,95-20 3,-58 47-13,-2 10-5,-4 5-3,-4 3-1,-6-1-1,-6-5 0,-8-3-1,-7-8 0,0-7 7,0-10 3,0-8 5,0-3-2,-6-8 15,0-19-6,1-13-8,3-7-9,2-7 5,0 0-9,3 5-1,15 8-15,4 13-21,6 11-30,5 11-36,2 6-53,0 0-186,1 9-57</inkml:trace>
  <inkml:trace contextRef="#ctx0" brushRef="#br0" timeOffset="142464.1342">18352 7524 437,'0'0'124,"0"0"-25,0 0 43,0 0-73,0 0-14,0 0-24,17 80-16,-6-74-2,1-5-3,1-1 3,1 0-4,-2-4 1,0-10 0,0-7 3,-2-3-8,-5-3 2,-4-3-7,-1 3 8,0 2-8,-14 6 5,-5 7 4,-3 9 3,-6 3 13,-2 9-10,2 19-3,2 7 1,10 6 4,10 4-6,6 0-2,0-2-5,21-6-2,6-7-2,4-8-2,6-10-1,9-7-32,8-5-56,2 0 66,-3-15-150,-7-5-492</inkml:trace>
  <inkml:trace contextRef="#ctx0" brushRef="#br0" timeOffset="142849.8394">18962 7433 136,'0'0'698,"0"0"-633,0 0 51,-15-86-26,5 72-39,-5 6-16,-2 5-27,-5 3 4,-2 0-8,3 16-2,3 3-2,9 4-2,6 1 0,3 1 0,0 2-4,17-2-12,7 1 5,1 0 8,0 3 2,2 1-1,-7 0-1,-2-1 5,-6-2-8,-11-3 3,-1-4-6,0-2 10,-12-7 1,-4-5 0,1-6 2,0 0-2,3-13-39,3-11-206,6-4-263</inkml:trace>
  <inkml:trace contextRef="#ctx0" brushRef="#br0" timeOffset="143372.1313">19504 7282 551,'0'0'213,"0"0"-84,0 0 20,0 0-41,0 0-55,0 0-31,-61-1-13,31 11 3,-3 0 0,5 0-9,5-3-3,5-3 2,9-1-2,5-2 2,2-1-2,2 0 0,0 0-1,0 0-1,0 0 0,0 0 2,3 9-2,5 5 2,1 8-2,-2 10 1,2 4 2,-3 6-1,2 6 1,1 0-1,-2 2 0,2-5 0,-3-3 1,-3-6-1,0-7 8,-1-9 6,3-8-3,3-7 3,5-5-13,8 0 8,9-16-9,9-5-15,4-3-47,3 0-148,3 0-430</inkml:trace>
  <inkml:trace contextRef="#ctx0" brushRef="#br0" timeOffset="143899.9432">19957 7208 547,'0'0'300,"0"0"-197,0 0 41,0 0-50,0 0-53,0 0-36,27-48-1,6 34 1,3-3-5,-2 1 5,-7 5-3,-9 2 1,-11 5-2,-7 4-1,0 0 0,0 0-11,0 7 11,-4 10 0,-2 9 2,0 3 0,6 6-4,0 5 0,6 3 0,9 7-2,7 4-2,2-1 4,0 1 0,1-6 1,-7-7 1,-7-6 0,-10-5 0,-1-6 1,-12-4-1,-16-5 2,-5-5-1,3-8-1,3-2-16,7-12-78,7-17-319</inkml:trace>
  <inkml:trace contextRef="#ctx0" brushRef="#br0" timeOffset="145388.5143">21179 7407 909,'0'0'103,"0"0"-15,0 0-20,0 0-54,0 0-14,0 0-26,105-62-91,-79 60-51,-8 2-209</inkml:trace>
  <inkml:trace contextRef="#ctx0" brushRef="#br0" timeOffset="145515.1432">21227 7559 687,'0'0'53,"0"0"33,0 0-86,0 0-2,140-27-226,-65-2-143</inkml:trace>
  <inkml:trace contextRef="#ctx0" brushRef="#br0" timeOffset="146214.9243">22710 6667 765,'0'0'125,"0"0"-38,0 0 2,0 0-55,0 0-15,-115 11-3,72 6-5,-2 2-9,0-2 5,8-3-5,4-5-2,6-1 0,8-6 1,4-2 4,6 0-2,3 0-1,2 0 2,2 0-1,1 0 5,-1 0 0,1 0 0,1 0 1,0 0-9,0 0-1,0 5-2,0 8 3,0 4 2,0 5 1,3 7 3,5 10 0,1 7 2,2 15-2,2 8-4,-1 7 4,-1 5 3,2-5-4,-2 3-1,-4-2-3,2-3 1,-3-7-1,-1-8 1,-2-10 0,0-10 7,1-9 6,5-10-2,4-13-7,13-7-6,16-6-1,17-25-12,16-13-88,2-3-208</inkml:trace>
  <inkml:trace contextRef="#ctx0" brushRef="#br0" timeOffset="146596.1434">23190 7170 1032,'0'0'58,"0"0"-48,0 0 55,0 0-64,0 0 5,0 0-6,102-51-34,-53 36-87,-6 1-91,-3 2-251</inkml:trace>
  <inkml:trace contextRef="#ctx0" brushRef="#br0" timeOffset="146766.7356">23581 6927 911,'0'0'82,"0"0"58,0 0-62,0 0-62,0 0-5,11 121 3,-4-62-11,3 4-3,2-4-26,-1-9-115,1-5-254</inkml:trace>
  <inkml:trace contextRef="#ctx0" brushRef="#br0" timeOffset="147154.8099">24955 6945 909,'0'0'143,"0"0"-50,0 0-4,0 0-72,0 0-12,109-55-5,-51 44-85,-1 2-99,-8 2-297</inkml:trace>
  <inkml:trace contextRef="#ctx0" brushRef="#br0" timeOffset="147347.4329">25358 6731 703,'0'0'268,"0"0"-142,0 0 19,0 0-87,0 0-35,0 0-21,-25 69-2,25-9 4,4 7-4,8 2-11,3-1-68,-3-10-96,0-12-275</inkml:trace>
  <inkml:trace contextRef="#ctx0" brushRef="#br0" timeOffset="147649.6983">26450 6873 250,'0'0'787,"0"0"-785,0 0 17,0 0-3,116-45-12,-62 34-4,2 0-69,-6-5-208</inkml:trace>
  <inkml:trace contextRef="#ctx0" brushRef="#br0" timeOffset="147869.8621">27129 6581 992,'0'0'89,"0"0"-24,0 0-17,0 0-30,3 87-5,5-34-7,-4 3-6,-2 1-2,-2-1-91,0-2-122,0-8-706</inkml:trace>
  <inkml:trace contextRef="#ctx0" brushRef="#br0" timeOffset="148279.9843">27909 6688 756,'0'0'165,"0"0"-90,0 0 49,0 0-59,0 0-53,109-32-12,-65 19-125,8-1-392</inkml:trace>
  <inkml:trace contextRef="#ctx0" brushRef="#br0" timeOffset="148509.9466">28719 6422 505,'0'0'553,"0"0"-543,0 0 55,0 0-33,0 0-27,-28 76 1,28-27 1,3 5-7,1 1-2,-2-3-86,-2-6-58,0-6-275</inkml:trace>
  <inkml:trace contextRef="#ctx0" brushRef="#br0" timeOffset="148982.1503">29746 6557 875,'0'0'158,"0"0"-101,0 0 21,0 0-58,113-26-20,-62 17-20,3 2-132,-5-3-133,0 0-432</inkml:trace>
  <inkml:trace contextRef="#ctx0" brushRef="#br0" timeOffset="149169.8331">30471 6311 363,'0'0'657,"0"0"-616,0 0 40,-49 85-17,37-29-38,9 4-18,3-1-3,0-2-5,0-5-58,0-10-137,3-10-299</inkml:trace>
  <inkml:trace contextRef="#ctx0" brushRef="#br0" timeOffset="149849.8326">30361 5973 547,'0'0'199,"0"0"-75,0 0 9,0 0-64,0 0-60,0 0-9,107-61 0,-53 54 3,4-1-2,5 1-1,-2 1 0,-3-1-1,-9 1 1,-9 2 0,-14 0-2,-16 1 4,-8 2-2,-2-1 30,0 2 13,0-1-13,-2 1-19,-2 0-9,-1 0 2,0 5-4,2 12-1,1 6 1,2 7 5,0 5 0,0 6 1,0 8 8,3 8-7,3 8-3,-3 9-3,1 10-1,-1 3 0,2 5-1,-2-2-11,0-4-3,0-4 4,0-5 7,2-6 0,0-4 0,-2-10 3,-1-6 2,-2-11 0,0-8-1,0-5 0,0-6-2,-11-2 2,-5-2 9,-10-2-4,-8-1 5,-22 0-1,-27-3-9,-36-5-5,-46-6-70,-40-11-333</inkml:trace>
  <inkml:trace contextRef="#ctx0" brushRef="#br0" timeOffset="154588.6077">18192 9626 644,'0'0'73,"0"0"52,0 0-19,-3-77-28,5 40-28,8-6-4,-1-1-12,-4-2-7,-5 4-14,0 2-11,-17 8 8,-4 5-8,0 10 1,2 10-2,0 7 4,-1 9-2,5 26-1,6 18-2,6 14 1,3 8 2,5 1-2,10 2 3,4-1-4,-3-5-5,0-4-31,-6-11-90,-3-11-50,-7-11-135</inkml:trace>
  <inkml:trace contextRef="#ctx0" brushRef="#br0" timeOffset="154974.0782">17947 9907 463,'0'0'97,"0"0"-12,-1-86 3,22 48-26,15-3-37,9-2-25,7 3 0,-1 7-1,-5 12 1,-10 11-18,-11 10 17,-7 6-12,0 21 11,-2 12 2,-2 6 19,1 5 7,1-4 5,5-3-3,1-11-9,7-11-8,4-11-2,2-10-1,-1 0 1,-1-27-5,-5-9-4,-3-11 0,-6-4-11,-11 1 4,-8 1 1,-5 7 6,-23 10 1,-8 12 16,-6 13-1,-4 7 7,7 11-14,9 15-9,11 3 0,13 1-6,6-2-47,3-4-91,19-6-155</inkml:trace>
  <inkml:trace contextRef="#ctx0" brushRef="#br0" timeOffset="155255.3859">18719 9593 693,'0'0'45,"0"0"51,85-6-42,-49 23-24,-2 12-10,-3 8-7,-7 4-6,-12 0 6,-7-1-4,-5-7 0,-3-6 4,-14-5 7,1-13 2,5-9-7,3 0-3,5-22-12,3-15-4,0-11-11,8-6-20,6-4-23,4 6-106,4 8-159</inkml:trace>
  <inkml:trace contextRef="#ctx0" brushRef="#br0" timeOffset="155594.0979">19480 9231 554,'0'0'84,"0"0"72,0 0-25,0 0-63,0 0-30,0 0 17,-87 112-5,63-43-8,8 3-9,12-6-19,4-4-5,14-8-5,19-8-4,11-11-24,14-9-109,9-13-167</inkml:trace>
  <inkml:trace contextRef="#ctx0" brushRef="#br0" timeOffset="155939.7603">20241 9450 480,'0'0'164,"0"0"32,0 0-59,0 0-33,0 0-41,0 0-39,7-3-22,-3 40 13,0 5-7,-1 2-7,-3-2-1,0-7-31,0-5-115,0-10-90,0-11-293</inkml:trace>
  <inkml:trace contextRef="#ctx0" brushRef="#br0" timeOffset="156181.1013">20197 9217 648,'0'0'100,"0"0"22,0 0-51,0 0-32,0 0-9,0 0 0,-6 46-1,-16-33-26,0-6-3,0-5-3,5-2-32,6-13 9,6-8 5,5-5 7,0 1-19,14 7-35,7 4-92,0 10-133</inkml:trace>
  <inkml:trace contextRef="#ctx0" brushRef="#br0" timeOffset="156491.7119">20479 9549 552,'0'0'155,"0"0"-22,-1 87-26,-4-69-47,1-8-22,-2-7-9,2-3-14,-1 0 1,-1-17-7,3-8-9,2-9-23,1-4 18,0-7-22,10-3 6,8 1-12,2 9-12,5 12 25,2 14 15,-1 12 5,0 14 10,-4 23 4,-2 10-4,-6 6 0,-3 1 24,-5-3-26,0-9-8,3-8-9,4-13-102,6-12-236</inkml:trace>
  <inkml:trace contextRef="#ctx0" brushRef="#br0" timeOffset="156710.0932">20888 9196 769,'0'0'68,"0"0"14,0 0 9,0 0-34,-15 80-2,15-23-20,0 2-18,0-2-13,11-8 2,5-9-5,1-11-1,3-11-20,-3-8-81,-4-10-21,-2 0-141</inkml:trace>
  <inkml:trace contextRef="#ctx0" brushRef="#br0" timeOffset="156849.6202">20833 9481 781,'0'0'109,"0"0"30,0 0-73,0 0-43,0 0-4,121-39-19,-57 20-48,8-1-47,-2-1-202</inkml:trace>
  <inkml:trace contextRef="#ctx0" brushRef="#br0" timeOffset="157064.7842">21634 9215 1084,'0'0'30,"0"0"-21,0 0 4,-7 75 2,10-25-4,5 2-8,-3-1-3,-5-9-38,0-9-77,0-11-122,0-11-482</inkml:trace>
  <inkml:trace contextRef="#ctx0" brushRef="#br0" timeOffset="157301.8288">21583 8976 727,'0'0'36,"0"0"83,0 0-58,0 0-15,0 0 0,0 0-14,-1 17-4,-18-14-20,2-3-7,5 0-1,8-7-14,4-9-14,0 0 12,7 1-12,16 5-17,6 4-48,3 6-239</inkml:trace>
  <inkml:trace contextRef="#ctx0" brushRef="#br0" timeOffset="157691.6668">22092 9290 839,'0'0'94,"0"0"29,0 0-73,0 0-42,0 0-8,93-69-1,-69 66-59,-5 3-104,-9 0-229</inkml:trace>
  <inkml:trace contextRef="#ctx0" brushRef="#br0" timeOffset="157842.6331">22151 9449 695,'0'0'116,"0"0"16,0 0-53,0 0-55,0 0-24,84-10-48,-33-6-268,-3 2-212</inkml:trace>
  <inkml:trace contextRef="#ctx0" brushRef="#br0" timeOffset="158184.2679">22543 9223 396,'0'0'345,"0"0"-243,0 0 0,0 0-87,0 0 2,0 0 31,0 103-22,7-68-2,10-6-1,1-7-8,7-6-3,5-11-3,0-5-4,-1 0 0,0-23-4,-4-6-1,-4-9-7,-1-3-3,-10 0 9,-7 0 0,-3 6 1,-13 4 4,-16 9 14,-7 9-18,-3 13 0,-1 0-23,6 19-92,4 9-220</inkml:trace>
  <inkml:trace contextRef="#ctx0" brushRef="#br0" timeOffset="159746.6731">6440 6722 287,'0'0'50,"0"0"-8,0 0 13,0 0-13,99-9 9,-59-9-5,2-6 23,4-8-7,8-9-17,-2-8-31,0-7-10,-7-3-4,-11 0-4,-8-5-21,-13 0 6,-9-5 17,-4-7 3,-4-4-1,-14 0 0,-3 5 11,-2 4-2,-2 5 24,-6 6-20,-2 1 11,-10 6-3,-5 4-6,-5 2 12,-4 1-24,2 5 4,-3 0-4,-3 3 4,-2 6 27,2 7-20,1 9-11,6 10 21,2 6 11,3 0-16,7 14-10,9 8-4,2 9-4,4 9-1,5 11 0,-1 9-3,5 14 2,1 9 1,0 9 0,2 6 0,5 11 4,5 1-2,5 0 4,12-4 13,23-10 6,15-9-3,13-6-6,10-16-13,14-16 4,12-19-6,7-19 2,2-11-3,-5-8 0,-9-21-27,-15-6-113,-14-4-238</inkml:trace>
  <inkml:trace contextRef="#ctx0" brushRef="#br0" timeOffset="161043.3033">23736 9104 404,'0'0'440,"0"0"-366,0 0 75,0 0-61,0 0-53,0 0-16,-17-41-19,17 41-5,0 15-37,0 6-58,0 4-66,0 0-238</inkml:trace>
  <inkml:trace contextRef="#ctx0" brushRef="#br0" timeOffset="161201.5268">23765 9405 992,'0'0'20,"0"0"-7,0 0 44,-17 93-49,16-60-8,1-4-36,0-1-82,0-8-224</inkml:trace>
  <inkml:trace contextRef="#ctx0" brushRef="#br0" timeOffset="161442.7586">24288 9131 1095,'0'0'0,"0"0"-14,0 0 14,-7 76 7,7-33-4,0 1-6,2 2-15,-2-8-105,0-10-166</inkml:trace>
  <inkml:trace contextRef="#ctx0" brushRef="#br0" timeOffset="161615.0096">24200 8929 930,'0'0'24,"0"0"-16,0 0-8,0 0-4,0 0-49,0 0-116,27 41-250</inkml:trace>
  <inkml:trace contextRef="#ctx0" brushRef="#br0" timeOffset="161933.892">24746 9106 932,'0'0'29,"0"0"-18,0 0 4,0 0-9,0 0 8,-10 82-3,-4-49-7,-5 4-2,-3-3-1,2-6 2,3-4 0,4-11-1,7-5 5,5-5-5,1-2 4,1 4 10,21 2-14,10 1-1,13 2-1,6-3-52,3 0-18,-4-4-106,-6-3-134</inkml:trace>
  <inkml:trace contextRef="#ctx0" brushRef="#br0" timeOffset="164422.1266">4377 6523 308,'0'0'219,"0"0"-156,0 0 77,0 0-32,-28-86-28,11 68-27,-2 1 16,-2 1-40,-5 2-10,-6 5-3,-1 6-11,-3 3-5,3 4-9,5 21 7,10 12 2,8 9 0,10 11 0,0 3 0,22 1 2,8-8-4,9-13 2,1-11 0,0-15-16,-1-14-13,0 0-4,-2-29 8,-6-10 19,-8-8 0,-7-2-32,-13-1-16,-3 4 42,-6 4 12,-15 8 1,1 10 7,0 10 7,8 12 20,6 2-19,6 23-2,0 14-7,27 5 12,9-1-6,8-6-12,9-11 0,5-9-1,3-15-5,5 0-84,-1-26-131,-4-10-115</inkml:trace>
  <inkml:trace contextRef="#ctx0" brushRef="#br0" timeOffset="166795.9051">25334 9022 535,'0'0'26,"0"0"5,0 0 72,0 0-35,0-72-5,0 58-25,-7 4-1,-5 3 1,-6 5-7,-5 2-5,-6 5-20,-1 20-1,0 12-2,8 8 25,10 4-7,10-2-2,2-6-12,5-7-3,13-11-2,6-11 0,4-9-1,-1-3-1,-2-7 5,-5-14-6,-4-4 1,-6-5 0,-5-3 3,-5 0-1,0-1 6,0 3-5,0 7-3,0 7 4,0 11-1,6 6-3,1 2-8,5 20-9,6 6 17,2 6 0,2 0 0,2-4-45,-1-8-59,0-7-180</inkml:trace>
  <inkml:trace contextRef="#ctx0" brushRef="#br0" timeOffset="166939.5961">25724 9046 836,'0'0'62,"0"0"-47,0 0-1,0 0-14,0 0-89,0 0-241</inkml:trace>
  <inkml:trace contextRef="#ctx0" brushRef="#br0" timeOffset="167259.9263">26001 9148 785,'0'0'26,"0"0"6,0 0 41,36-85-47,-23 50-23,1-4-3,-2-3-4,-6 0-4,-6-2-4,0 0 12,-3-2 5,-12 7-1,3 8 8,1 13 7,6 13 15,5 5 1,0 18-35,0 21 0,0 13 13,0 7 2,5-1-11,7-5-4,8-7-1,4-10-39,6-12-43,4-8-49,0-10 5,-3-6-170</inkml:trace>
  <inkml:trace contextRef="#ctx0" brushRef="#br0" timeOffset="168095.7136">26313 8980 628,'0'0'118,"0"0"-110,0 0 5,0 0-2,0 0 20,0 0-3,64 13-18,-46-13-3,-3-7 0,-3-10-3,-3-3-1,-5-1-3,-4-2-11,0 2 11,-1-2 0,-13 4 0,-2 3 7,-4 7 11,-2 6 17,-2 3-9,3 12-15,2 16 6,8 8 14,7 3 1,4 1-11,7-6-14,18-6-5,4-10-2,10-9-6,1-9-10,1 0-13,0-19 12,-8-5-30,-9-2-9,-11-3 7,-8 1 40,-5 3 7,0 5 2,0 10 2,0 10 7,0 0 8,0 23-16,0 8 10,0 5-2,0 1 11,0-3-13,0-7 3,0-6-9,0-7 6,0-6 6,-3-6-4,-3-2-4,3-6-5,3-19-3,0-8-23,3-7-18,9-4-10,1 3-19,-2 5 4,1 12 1,1 17 44,-2 7 24,-1 17 28,2 16 30,0 3 34,4 1-37,6-6-13,4-6-14,6-9 9,6-12-12,1-4-9,0-11-10,-3-16-3,-11-5-3,-9-4-1,-11 2-8,-5-2 5,0 8-14,-13 7-2,-3 11 7,-1 10-3,3 0 11,-1 11-1,6 10-1,3 4-8,5 3 0,1 0 5,0 0 10,1 0 1,8 4 1,6 4 20,2 2 21,5 7 3,3 2 17,-5 3-25,-2 5-17,-9-2-10,-6-4-11,-3-9-4,0-16-17,0-15-89,0-9-128,3-23-201</inkml:trace>
  <inkml:trace contextRef="#ctx0" brushRef="#br0" timeOffset="168640.7375">27099 8777 840,'0'0'100,"0"0"-100,0 0-7,-3 98 7,5-40 19,13 1-10,1-3-9,-4-7-4,-7-7-25,-5-10-66,0-10-57,-15-8 44,-14-11 43,-1-3-19,1-7 16,5-15 68,10-4 21,10-1 24,4-1 44,6-2-18,20-1-16,9 0-33,4-1-9,-2-1-13,0 0-35,-6-2-16,-5 4 42,-8 4 9,-11 4 10,-7 10 51,0 7-2,0 6 20,-7 12-22,-1 18-39,2 7 27,6 7-22,0-2 2,0-3-8,11-4-8,-2-6-2,-3-6-4,0-9 2,-5-5-3,-1-9-1,2 0 2,-1-9 8,5-13-11,6-10-28,4-2 23,5-2-2,0 6-16,5 9 14,-3 13 9,-3 8 0,-5 6 12,-5 20 11,1 11-3,-4 3-3,2-1 6,0-6-23,0-8-11,-1-11-136,2-10-555</inkml:trace>
  <inkml:trace contextRef="#ctx0" brushRef="#br0" timeOffset="168791.2082">27842 8767 421,'0'0'677,"0"0"-677,0 0-34,0 0-50,0 0-155</inkml:trace>
  <inkml:trace contextRef="#ctx0" brushRef="#br0" timeOffset="168925.1089">27896 9117 1109,'0'0'36,"-55"90"-31,31-42-5,3-7-165,2-7-325</inkml:trace>
  <inkml:trace contextRef="#ctx0" brushRef="#br0" timeOffset="169724.0091">28755 8840 486,'0'0'189,"0"0"-61,0 0 17,0 0-41,0 0-30,0 0-20,-18-18-38,18 50-6,-1 12 13,1 4-12,0 0-6,0-6-3,0-5-2,0-10-14,0-9-75,0-12-115,0-6-282</inkml:trace>
  <inkml:trace contextRef="#ctx0" brushRef="#br0" timeOffset="169872.1182">28702 8622 375,'0'0'453,"0"0"-438,0 0 16,0 0-31,0 0-19,0 0-187,35-37-321</inkml:trace>
  <inkml:trace contextRef="#ctx0" brushRef="#br0" timeOffset="170029.8375">29191 8795 1057,'0'0'9,"0"85"39,-2-40 13,-2-1-36,1-3-18,-1-6-7,1-5-51,-3-11-164,-2-9-342</inkml:trace>
  <inkml:trace contextRef="#ctx0" brushRef="#br0" timeOffset="170154.6389">29034 8989 1071,'0'0'32,"0"0"-22,0 0-10,0 0 0,124-57-26,-64 39-83,-1-2-190</inkml:trace>
  <inkml:trace contextRef="#ctx0" brushRef="#br0" timeOffset="170306.1281">29567 8740 971,'0'0'109,"0"0"-88,0 0 41,-18 99-31,18-58-25,0 0 2,0 0-8,0-6-77,0-7-174,-1-8-554</inkml:trace>
  <inkml:trace contextRef="#ctx0" brushRef="#br0" timeOffset="170449.6906">29422 8986 1145,'0'0'17,"0"0"14,0 0-20,0 0-11,115-81-26,-60 66-104,-3 2-126,-5-1-463</inkml:trace>
  <inkml:trace contextRef="#ctx0" brushRef="#br0" timeOffset="170789.8579">29931 8517 946,'0'0'84,"0"0"-43,0 0 35,83 92-45,-58-23 2,-3 20-16,-15 12-16,-7 7-1,-18-1-66,-35-4-143,-19-7-606</inkml:trace>
  <inkml:trace contextRef="#ctx0" brushRef="#br0" timeOffset="171831.0176">30737 8603 911,'0'0'42,"0"0"-23,-99-46 79,60 46-47,1 0-29,8 18-12,10 9-5,12 7-5,8 5 4,0 4-8,16-1 4,6-1-23,5-3-21,-1-4 8,-4-3-2,-8-6 7,-12-2-2,-2-5 6,-19-2-20,-14-3 46,-6-4 1,5-3 1,8-2 1,12-4-1,11 0 6,3 0-6,4 0-1,15 0-22,4 7 22,-1 20 32,-2 11 1,-7 16-8,-4 9 22,-3 9 28,0 3-9,0-4-49,1-10-17,-5-9-25,-2-10-210</inkml:trace>
  <inkml:trace contextRef="#ctx0" brushRef="#br0" timeOffset="173529.7824">6712 8146 580,'0'0'113,"0"0"4,0 0-58,0 0-10,0 0 4,0 0 16,0 0-5,-16 27-17,14-26-10,2-1-6,0 0 7,0-13-13,0-16-8,0-16-17,-1-16 6,-4-9-1,-1-9-2,-3-9-3,-7-5 4,-5 0-3,1 7 0,-2 12-1,8 16 0,1 18 0,4 10 1,3 10-1,3 9 7,3 6-7,0 5-8,0 0 5,0 0-7,0 0-1,9 9-2,-3 5-19,0 3-22,-3 3-36,0 1-4,-3 2-32,0-2-158,0-4-209</inkml:trace>
  <inkml:trace contextRef="#ctx0" brushRef="#br0" timeOffset="173952.7178">6337 7611 430,'0'0'59,"0"0"37,0 0 26,0 0-53,0 0-15,0 0-16,-37 54-9,37-54 16,0 0-7,0-3 21,0-13-14,6-9-10,6-9-20,7-8-2,5-9-10,6-7 1,3-5-1,-2-5 0,-4 5 4,-9 5-6,-6 11 0,-6 14 3,-6 11 13,0 10 13,0 7-12,0 3 1,0 2-4,0 4-15,13 24-5,11 13 3,9 13 2,9 9 2,7 0-2,6 5 0,5-3-3,2-6-34,-2-7-73,-4-8-60,-10-13-175</inkml:trace>
  <inkml:trace contextRef="#ctx0" brushRef="#br0" timeOffset="174241.7593">6434 7664 453,'0'0'82,"0"0"-52,0 0 29,0 0-27,0 0-31,0 0-2,21-19-60,-6-2-42,3-6 19,-3-4-131</inkml:trace>
  <inkml:trace contextRef="#ctx0" brushRef="#br0" timeOffset="174679.5901">6558 7325 465,'0'0'124,"0"0"-6,0 0 5,0 0-61,0 0-44,0 0 30,22 110 22,-8-41-22,5 7-7,-2 3-18,-1 0-3,-2-7-8,-1-5-6,-4-11-2,0-11-2,0-11-2,-6-11-3,0-11-5,-2-9-23,-1-3-26,0-5 37,-3-21-40,-10-7-10,-4-8 0,3-7-57,-1-3-23,-3-5-19,3 1 12,-3-2 68,6-3 60,-3 4 29,2 2 43,-2 10 56,6 16 65,3 14-15,3 14 25,3 0-47,0 30-110,0 15 5,0 13 10,6 5-1,1 4-15,-2-2-13,2-6-3,1-7-25,-1-10-73,1-13-172,-1-12-114</inkml:trace>
  <inkml:trace contextRef="#ctx0" brushRef="#br0" timeOffset="174981.3482">6301 7617 732,'0'0'39,"0"0"28,0 0 5,0 0-60,38-72-9,-1 42-3,7-4-5,-1-4-19,-3-2-21,-9 0 7,-8 1 25,-16 4 10,-7 6 3,0 5 9,-15 8 48,0 8 12,6 8-16,5 4-1,4 33-52,1 18 3,23 18-3,13 7 0,8 2-27,6-4-97,1-11-239</inkml:trace>
  <inkml:trace contextRef="#ctx0" brushRef="#br0" timeOffset="175949.8093">6448 5084 304,'0'0'58,"0"0"-11,0 0 20,0 0 15,0 0-32,0 0-50,-5-21-55,5 17-63,0-1-186</inkml:trace>
  <inkml:trace contextRef="#ctx0" brushRef="#br0" timeOffset="176358.3713">6448 5084 267,'41'-39'112,"-48"43"-44,1-1 43,3-2-18,2-1-23,1 0-28,0 0-4,0 0 8,0 0 5,0 0 0,0 0-3,0 0 0,0 0-8,0-4-24,0-3-12,-2-6-4,2-3-4,0-5-13,6-5-2,15-11 5,13-8 8,8-9-4,18-2 6,22 2-6,16 6 8,14 8 0,4 12 1,-2 16-2,-7 12 6,-10 11-3,-13 28 0,-14 12 1,-7 10 0,-11 5-1,-9 0 1,-8-5-2,-12-9 1,-9-6-12,-7-10-20,-7-9-1,0-7-28,0-10-44,-7-7 10,2-3-67,-1-2-175</inkml:trace>
  <inkml:trace contextRef="#ctx0" brushRef="#br0" timeOffset="176725.8866">7513 5114 716,'0'0'62,"0"0"41,0 0 20,0 0-87,0 0-26,0 0-9,113-30 3,-57 30 0,0 1-4,1 3-9,0-4-32,-8 0-8,-4-2-17,-5-15-120,-10-4-41,-3-3 16,-11-2 145,-10 5 66,-6 6 116,0 5 91,-9 8-74,-7 2-77,-2 5-23,-2 14-26,-5 8-7,3 0-35,-5-2-170,4-1-179</inkml:trace>
  <inkml:trace contextRef="#ctx0" brushRef="#br0" timeOffset="177171.5563">6591 5112 280,'0'0'166,"0"0"-160,0 0 9,0 0 117,0 0-31,0 0-64,-3-42 7,6 12-20,15-11 0,9-9-24,16-14-7,23-5-70,20-3 13,22 3 4,24 10 60,16 9 45,16 12 3,15 13 17,9 13-17,8 12-11,-2 7-1,-6 29-18,-17 14-14,-23 14-4,-27 11 0,-27 5-1,-24-3-31,-24-7-109,-22-14 14,-15-12 11,-9-12 63,-6-10-85,-17-11-91</inkml:trace>
  <inkml:trace contextRef="#ctx0" brushRef="#br0" timeOffset="177500.5729">8690 4982 574,'0'0'153,"0"0"-82,0 0-6,0 0-28,12 88-9,28-69-19,14-7 0,10-7-3,8-5-5,0 0-1,2-17-3,-2-8-37,-13-3 11,-8-3 7,-15 1 10,-21 4-29,-12 1 41,-3 8 14,-14 9 25,-11 8-2,-5 3-27,0 24-10,-1 10 0,3 6-4,-4 1-79,1-3-189</inkml:trace>
  <inkml:trace contextRef="#ctx0" brushRef="#br0" timeOffset="177972.137">6834 4991 204,'0'0'19,"0"0"32,0 0 39,-49-85-18,48 46-22,1-11 49,16-5-78,26-4-21,19-3-19,28 1 19,31-2 20,29 2 19,31 2 10,25 4-38,27 8-10,16 11 6,12 10 1,11 17 3,-2 9 20,-8 28 42,-15 23-13,-26 19-38,-30 12-19,-32 6-1,-28 4-4,-28-2 2,-23-6-34,-26-15-145,-25-15-39,-18-19-11</inkml:trace>
  <inkml:trace contextRef="#ctx0" brushRef="#br0" timeOffset="178227.9817">9975 4778 771,'0'0'55,"0"0"-41,12 72 38,18-34 8,13 1-38,8-3-12,10-7-9,0-8-1,5-6-24,-4-13-49,-2-2-55,0-7-40,-7-18-88</inkml:trace>
  <inkml:trace contextRef="#ctx0" brushRef="#br0" timeOffset="178344.5718">10655 4841 131,'0'0'139,"6"-82"59,-6 57 4,0 12-25,0 13-66,0 6-64,0 28-47,-3 12 0,0 10 8,0-2-8,1-4-41,-4-8-214</inkml:trace>
  <inkml:trace contextRef="#ctx0" brushRef="#br0" timeOffset="186923.2978">20414 11005 752,'0'0'50,"-6"-138"-36,-21 73 113,-3 14 17,-4 21-95,4 22-11,0 8-26,3 25-4,8 16 1,8 14-7,11 9 1,3 3 1,20 3-2,2-1 1,-2-3 1,-6-1-4,-6-6-10,-11-5-67,0-9-114,-5-14-136,-14-11-273</inkml:trace>
  <inkml:trace contextRef="#ctx0" brushRef="#br0" timeOffset="187268.0788">20129 11344 230,'0'0'515,"0"0"-420,9-95-24,22 57-25,13-3-36,12-3-9,4 5 0,-2 9 3,-9 13-8,-12 17 4,-11 4-31,-10 29 5,-4 8 26,-4 7 0,-4 0 6,2-6 11,3-6 17,10-13-18,8-11-5,8-12-4,2 0 12,0-24-4,-7-9-5,-6-5-4,-8-2-2,-8-3 5,-8 4 6,0 2 16,-21 4-10,-9 10 0,-3 8-9,-1 14-12,1 1-1,6 17-3,12 11-9,8 6-53,7-2-58,12-4-122,16-9-418</inkml:trace>
  <inkml:trace contextRef="#ctx0" brushRef="#br0" timeOffset="187533.6029">20981 10998 809,'0'0'20,"0"0"2,0 0 33,85 55-23,-57-20-1,-4 2-11,-7-3-8,-6-3-6,-5-9-6,-4-6 8,-2-9 21,0-7-13,0-7-2,0-21 6,0-12-20,0-8 0,1-6-9,8-3-30,8 0-54,5 5-108,11 13-256</inkml:trace>
  <inkml:trace contextRef="#ctx0" brushRef="#br0" timeOffset="188197.962">21661 10572 208,'0'0'481,"0"0"-406,0 0 66,0 0-36,0 0-40,0 0-44,-67 73 8,45-1 10,7 13-4,9 9-12,6 4 2,3-5-14,20-7-6,12-11-3,8-12-2,17-16-13,13-18-61,4-18-97,-5-11-220</inkml:trace>
  <inkml:trace contextRef="#ctx0" brushRef="#br0" timeOffset="188434.6838">22112 10878 741,'0'0'103,"0"0"-69,0 0 23,0 0 37,0 0-28,10 93-13,-10-53-28,0-1-14,0-2-9,0-5-2,0-5-21,0-10-84,0-10-69,7-7-231</inkml:trace>
  <inkml:trace contextRef="#ctx0" brushRef="#br0" timeOffset="188719.8577">22074 10603 515,'0'0'52,"0"0"16,0 0 43,0 0-20,0 0-51,0 0-2,9 16 0,-16-11-2,-11-5-22,1 0-7,3 0 4,5-10-10,4-1-1,5 0-29,0 2-21,5 6-3,14 3-43,1 0-53,2 17-77</inkml:trace>
  <inkml:trace contextRef="#ctx0" brushRef="#br0" timeOffset="189205.736">22274 10847 357,'0'0'280,"30"76"-198,-17-41 55,-4-4-44,-2-6-34,-4-7-16,-2-7-13,1-5-12,-2-6-8,0 0-5,0-14-5,-2-12-20,-1-4-13,3-7-12,0-6 14,0-5 0,12 0 18,4 7-4,2 12 2,0 13 6,1 16 9,-3 3 17,-2 25 9,-3 11 0,-1 6 2,-1-1 2,3-4-15,7-6 1,5-12-4,4-7-10,1-11-2,4-4-4,-6-9-16,-3-15-42,-8-6-7,-6-7 31,-5-3 34,-5-5 4,0 1 0,0 3 11,-8 12 20,2 13 41,2 16-18,-5 4-19,2 29-32,-4 14 18,1 6 9,7 3-13,3-6-11,0-7-6,16-8-2,5-10-64,-1-8-41,-6-12-104,-8-5-473</inkml:trace>
  <inkml:trace contextRef="#ctx0" brushRef="#br0" timeOffset="189333.6678">22547 10937 990,'0'0'49,"0"0"62,0 0-76,0 0-35,66-80-5,-17 60-153,9 0-299</inkml:trace>
  <inkml:trace contextRef="#ctx0" brushRef="#br0" timeOffset="189789.8625">23475 10782 546,'0'0'229,"0"0"-136,0 0 45,0 0-87,0 0-27,0 0-1,0 75-7,15-31-1,2 2-2,-1 2-6,-5-1 2,-5-5-4,-6-5-4,0-8-2,0-7 0,-13-10-16,-6-9-31,-2-3-27,-3-10-93,-1-15-205</inkml:trace>
  <inkml:trace contextRef="#ctx0" brushRef="#br0" timeOffset="190044.2977">23465 10483 555,'0'0'79,"0"0"1,0 0 39,0 0-47,0 0-31,0 0-13,0 0-7,-96 10-8,85-17 11,6-9-13,5 1-11,0 0-3,6 5-15,12 10-14,1 0-19,2 22-41,3 9-131,1 8-234</inkml:trace>
  <inkml:trace contextRef="#ctx0" brushRef="#br0" timeOffset="190204.3294">23784 10886 1026,'0'0'16,"0"0"-13,0 0-6,0 0-48,81-64-120,-65 59-275</inkml:trace>
  <inkml:trace contextRef="#ctx0" brushRef="#br0" timeOffset="190327.9565">23786 11037 699,'0'0'134,"0"0"-128,0 0-6,104-29-269</inkml:trace>
  <inkml:trace contextRef="#ctx0" brushRef="#br0" timeOffset="192991.0756">5739 4723 445,'0'0'135,"0"0"-30,0 0-7,0 0-16,0 0-12,0 0-14,-21-54-4,21 54 0,0 0-15,0 3-24,0 21-9,0 8-1,3 7 1,12-3-3,6-5 0,3-5-2,4-11 0,5-10-2,0-5-16,-2-10-14,-6-16 3,-5-7-16,-7-4 6,-7-3 30,-6 1 10,0-1 7,-7 6-2,-17 6 29,-1 8 2,-4 10-18,1 10 5,0 3-17,5 18-6,4 9-4,8 4-18,10-3-95,1-2-144</inkml:trace>
  <inkml:trace contextRef="#ctx0" brushRef="#br0" timeOffset="193690.0666">7170 4018 585,'0'0'165,"0"0"-18,0 0-48,0 0-65,0 0-21,1 99 39,5-49-21,2-1-13,2-5-7,4-3-11,2-7-5,-1-10-124,7-9-324</inkml:trace>
  <inkml:trace contextRef="#ctx0" brushRef="#br0" timeOffset="194503.6666">9787 3857 627,'0'0'144,"0"0"-7,0 0-21,0 0-81,0 0-27,0 0-7,52-64 0,-28 64-1,-2 0 0,-3 13-4,-2 18 1,-8 9 3,-6 10 2,-3 4 1,-7-1-1,-12 0 2,0-9-1,4-8 0,8-12 0,7-10 6,0-10 1,27-4 2,19-7 5,13-15-4,10-8-13,1 0-140,3 1-371</inkml:trace>
  <inkml:trace contextRef="#ctx0" brushRef="#br0" timeOffset="195239.9129">11829 4339 724,'0'0'153,"0"0"-53,0 0-25,0 0-22,0 0 0,0 0-45,2-62-6,15 59-4,2 3-1,-2 0 0,-3 17-3,-4 7-3,-7 6 3,-3 2 2,-1 0 0,-17-2-7,0-3 11,0-6-1,6-7-3,5-5 1,7-6-11,0-3-2,5 0-5,17-5 7,9-6-2,3 1-43,1 4 38,0 6-14,-5 0 21,-3 10 14,-5 14 0,-4 6 0,-10 4 15,-8 1 15,0 2 29,-26-2 3,-8-1-25,-11-2-15,-12-2-14,-1-3-7,6-6-1,13-13-21,17-8-85,16-3-400</inkml:trace>
  <inkml:trace contextRef="#ctx0" brushRef="#br0" timeOffset="195871.9973">13205 4202 236,'0'0'639,"0"0"-560,0 0-13,0 0-60,0 0-1,13 86 7,5-41-4,-6 0-7,-4-1 3,-8-7-2,0-9 2,0-7 1,-3-9-5,-3-8 3,3-4 2,1 0-5,2-10-7,0-4-33,18 1 22,6 3 18,9 3 0,4 4-2,2 0 2,0-1-1,-2-1 0,-3-4-2,-8-2-3,-10 0 5,-12-4-31,-4 0 15,-6-1 17,-16 2 14,0 5 32,7 4 11,3 5 6,9 7-38,3 20-23,0 11 5,18 10-6,2 5-1,2 0-102,-5-1-64</inkml:trace>
  <inkml:trace contextRef="#ctx0" brushRef="#br0" timeOffset="197375.4031">5845 7734 475,'0'0'164,"0"0"-17,0 0-28,0 0-11,0 0-23,0 0-12,-39-58-15,39 70-39,3 21-16,12 13 1,4 8-2,0 4 1,0-2-3,-4-7-13,3-8-86,-8-13-127,-3-13-301</inkml:trace>
  <inkml:trace contextRef="#ctx0" brushRef="#br0" timeOffset="197673.8942">5694 7395 878,'0'0'22,"0"0"-21,0 0 43,0 0 4,0 0-21,2 92 4,-32-58-20,-1-6-3,-2-8-3,3-13-5,5-7 0,4-10 0,9-17-3,10-5-5,2-2 8,18 1-5,13 8 5,7 5-7,4 10-60,1 5-93,-1 5-361</inkml:trace>
  <inkml:trace contextRef="#ctx0" brushRef="#br0" timeOffset="200729.6063">8256 7895 868,'0'0'90,"0"0"-27,0 0 48,0 0-55,0 0-22,0 0-16,-78-93-5,62 51-6,4-7-3,-4-3 6,-1-3-7,2-3 2,-5 1-4,-2 0-1,-1 6 2,-1 8-3,4 10 2,4 13-2,7 10 1,4 9-2,5 1-1,0 0-3,0 10-19,0 5 6,0 7-15,0-1-59,0-3-57,0-1-149</inkml:trace>
  <inkml:trace contextRef="#ctx0" brushRef="#br0" timeOffset="201109.8639">7825 7490 502,'0'0'101,"0"0"-26,0 0 23,0 0-31,0 0-16,0 0-26,-22 31 3,22-34-8,14-16-4,10-11-4,2-10-6,5-5-2,-1-6-2,0-7-2,-5-4 0,-6 3-2,-8 8 7,-8 15-1,-3 13-1,0 12 15,0 8 23,0 3 1,0 10-35,3 21-7,13 12 0,3 7 0,7-1 0,4-5-19,4-7-89,2-6-35,-2-6-227</inkml:trace>
  <inkml:trace contextRef="#ctx0" brushRef="#br0" timeOffset="201529.6054">7892 7487 541,'0'0'118,"0"0"-60,0 0-13,9-87-14,12 43-10,9-10-15,4-8 4,-1-1-9,-5 3 1,-13 13 4,-9 12-6,-6 14 0,0 9 39,-8 5 16,-2 5-27,1 2-8,6 3-20,3 19-3,0 14-3,16 14 5,9 10-6,4 4-32,4-3-42,-3-4-57,0-5-118</inkml:trace>
  <inkml:trace contextRef="#ctx0" brushRef="#br0" timeOffset="201891.0539">8107 7556 532,'0'0'148,"0"0"-71,0 0 23,0 0-66,0 0-24,1 78 8,11-33-6,-3 4 2,0 0-6,-3-3-7,0-2 4,-2-5 2,1-9-7,-2-8 0,0-9-10,-1-10-44,-2-3-85,0-7-47,0-14-134</inkml:trace>
  <inkml:trace contextRef="#ctx0" brushRef="#br0" timeOffset="202226.3143">7801 7415 544,'0'0'86,"0"0"-54,0 0-13,0 0 12,21-104-22,-2 57-6,8-8-3,-3-7 0,1 1 1,-5 8 5,-8 12-6,-8 16 0,-2 15 7,-2 10 49,4 11-19,11 27-30,6 17 0,6 13-2,8 2-3,4 1-2,3-8-7,1-5-176,2-4-337</inkml:trace>
  <inkml:trace contextRef="#ctx0" brushRef="#br0" timeOffset="202604.158">8693 7786 686,'0'0'60,"0"0"-60,0 0 60,12 104-2,0-55-22,6 0-14,-3 1-4,-6-6 0,0-1-5,-9-4 0,0-3-7,-2-5 0,-13-12 0,2-12-6,-2-7-35,1-17-55,1-17-141,0-15-145</inkml:trace>
  <inkml:trace contextRef="#ctx0" brushRef="#br0" timeOffset="202829.8106">8556 7476 525,'0'0'54,"0"0"36,0 0-17,0 0 30,86-12-54,-83 38-14,-3 4-16,-3-4-4,-22 0 14,0-8-17,-2-9-7,5-9 1,3-2-1,6-23-5,6-8-23,7-6-8,1 3-13,20 4-32,4 11-127,-2 10-123</inkml:trace>
  <inkml:trace contextRef="#ctx0" brushRef="#br0" timeOffset="207339.6943">24232 10669 757,'0'0'108,"0"0"-27,0 0-32,0 0-34,0 92 13,0-40-5,0 3-8,0-1-5,0-8-8,4-5-2,2-13-85,-1-10-133,-2-10-422</inkml:trace>
  <inkml:trace contextRef="#ctx0" brushRef="#br0" timeOffset="207626.4258">24189 10473 39,'0'0'643,"0"0"-607,0 0 41,0 0-9,0 0-32,0 0-18,-30 44-10,15-44-4,3 0-4,0-10-1,7-14-9,4-4-1,1-1 6,0 4 3,15 5-4,3 10-9,-1 7-36,2 3-29,0 12-78,0 12-105</inkml:trace>
  <inkml:trace contextRef="#ctx0" brushRef="#br0" timeOffset="207839.9482">24634 10699 935,'0'0'63,"0"0"-51,0 0 64,0 108-43,-4-62-12,1-1-11,-3-4-5,3-5-5,-1-4-24,-2-10-125,0-8-174</inkml:trace>
  <inkml:trace contextRef="#ctx0" brushRef="#br0" timeOffset="207990.0473">24426 10953 637,'0'0'265,"0"0"-221,0 0 48,0 0-64,0 0-24,101-72-4,-46 52-1,5 2-63,0-1-67,-7 2-199</inkml:trace>
  <inkml:trace contextRef="#ctx0" brushRef="#br0" timeOffset="208173.9643">24910 10592 881,'0'0'114,"0"0"-88,0 0 64,-16 90-45,15-45-20,1 3-11,0 1-12,7-1-2,5-5-61,2-8-207</inkml:trace>
  <inkml:trace contextRef="#ctx0" brushRef="#br0" timeOffset="208750.8455">25486 10594 971,'0'0'88,"0"0"-8,0 0-14,0 0-50,0 0-16,0 0-8,-22 5-27,33 23-100,3 3-167</inkml:trace>
  <inkml:trace contextRef="#ctx0" brushRef="#br0" timeOffset="208930.0875">25644 11026 1107,'0'0'46,"0"0"-42,-62 96-4,41-51 0,3 0-18,5-5-173,4-5-471</inkml:trace>
  <inkml:trace contextRef="#ctx0" brushRef="#br0" timeOffset="209769.9903">26124 10736 620,'0'0'127,"0"0"5,0 0-14,0 0-31,0 0-15,0 0-33,0-22-28,1 46-10,8 13 9,1 11 3,4 7 3,2 4-5,5 2-9,0-1-1,4 0 3,-1-5-4,-6-5 3,-8-3-4,-10-7 1,-3-6 0,-25-9-6,-8-9 0,-5-9 4,-3-7-3,-2-3-11,3-22-13,2-14-22,4-11-61,8-14-144,6-5-470</inkml:trace>
  <inkml:trace contextRef="#ctx0" brushRef="#br0" timeOffset="209929.5703">25961 10322 839,'0'0'50,"0"0"-34,0 0 12,0 0-28,0 0-12,0 0-184,0 88-423</inkml:trace>
  <inkml:trace contextRef="#ctx0" brushRef="#br0" timeOffset="210899.6121">26920 10690 203,'0'0'471,"0"0"-407,0 0 59,0 0-36,0 0-22,0 0-13,16-52-12,-16 52-20,-10 19-17,-8 9 1,-6 7 3,-2 6 3,-1 1-2,0-1-3,0-6-1,6-4-4,3-8 2,6-9 0,8-7-1,2-6 0,2-1 2,0 0 5,0-5-3,0-6 2,0 1-7,6 6 9,9 4-8,4 0-1,11 3 0,8 8 0,8 1-1,8 1 0,5 0-60,4-5-91,-5-1-70</inkml:trace>
  <inkml:trace contextRef="#ctx0" brushRef="#br0" timeOffset="212146.1886">28020 10603 443,'0'0'133,"0"0"-67,0 0 54,0 0-32,0 0-33,0 0-3,-51-81-6,29 74-2,-5 7-3,-9 0-14,0 10-15,2 16-7,6 6-2,5 6 6,13 3-6,8 1-1,2-3-2,5-10-2,16-8 2,5-11-5,6-10-28,0 0-15,0-23-33,-5-4-9,-6-6 3,-2-2 86,0-3 1,-4 1 29,0 9 28,-6 11 12,-3 14-6,0 3-14,1 24-28,4 14 5,3 7-16,-1 3-7,3-4-2,1-3-1,3-10-99,2-9-194</inkml:trace>
  <inkml:trace contextRef="#ctx0" brushRef="#br0" timeOffset="212313.9463">28433 10862 939,'0'0'56,"0"0"-54,0 0-2,0 0-84,0 0-172,0 0-246</inkml:trace>
  <inkml:trace contextRef="#ctx0" brushRef="#br0" timeOffset="212609.7566">28579 10571 671,'0'0'14,"6"-91"38,-3 36 17,0-4-21,-3-2-6,0-1 5,0 1 1,0 8-15,-7 11-9,-2 19 16,3 15 21,-3 8-22,1 19-33,1 25-6,-1 16 0,3 14 4,3 9-2,2 2 0,3-2-2,15-8 1,6-15-1,2-10-3,4-12-12,-1-11-36,-2-12-64,-5-10-115,-4-5-289</inkml:trace>
  <inkml:trace contextRef="#ctx0" brushRef="#br0" timeOffset="213069.548">28818 10615 531,'0'0'161,"0"0"-115,0 0 88,0 0-78,0 0-16,0 0-30,-2-4-4,13 5-4,0 4-1,2-5-1,2 0 0,1 0-35,1-10-16,0-7-21,-1-2-26,-3-4 45,-3 0-11,-7 2 30,-3 0-19,0 3 53,-4 0 4,-13 6 37,-4 7-6,-2 5 37,-4 0-15,0 20-6,3 7-4,2 8 16,4 5-32,9 1-8,4-2 3,5-2-16,2-5-2,17-3-7,4-8-1,5-5 0,5-11-3,0-5-69,0 0-138,-4-17-170</inkml:trace>
  <inkml:trace contextRef="#ctx0" brushRef="#br0" timeOffset="213401.8979">29067 10508 472,'0'0'313,"0"0"-311,0 0 5,0 0 18,0 0 3,0 97 2,0-68-25,0-4 2,0-4-6,0-2 2,-3-8-2,-3-4 6,-1-7-5,1 0 1,1-1-2,2-18 5,3-4-6,0-9-11,2-3 0,10-4-3,6 2-25,0 3 26,-1 11 2,0 12 5,-5 11 6,-3 0 12,-5 20-1,-2 8-6,0 3-2,-2 2-3,2-3-23,1-1-108,3-5-267</inkml:trace>
  <inkml:trace contextRef="#ctx0" brushRef="#br0" timeOffset="213901.1956">29513 10514 846,'0'0'83,"0"0"-79,0 0 5,0 0 5,0 0-7,-94-49-7,78 57 0,-4 11 0,5-1 4,1 0 0,4-3-2,4 0-1,6-7-1,0-2-1,0-3-4,0-3 4,8 0 1,0 0 1,5 0 3,-4-3-3,0 0 0,0 3-2,0 2 1,-3 20-2,-2 10 2,-1 11-1,-3 7-1,0 7-17,0 5-3,0 3-11,0 2-11,0 0 15,6-5 29,7-10 25,-5-10-7,-8-11-10,0-8-1,-6-10 0,-7-10-3,2-3 6,2-3 36,3-16-8,2-9-19,4-5 7,0-10 1,0-8-27,16-2-14,2-1-90,-1 5-110,-3 9-272</inkml:trace>
  <inkml:trace contextRef="#ctx0" brushRef="#br0" timeOffset="214586.2039">29576 10556 803,'0'0'89,"0"0"-45,0 0 61,0 0-28,0 0-43,0 0-33,0-24-1,0 58 0,0 10-1,2 4 1,2 2 0,-3-3-20,-1-8-19,0-9-15,0-10-4,0-10 15,0-9 29,-1-1 10,-5 0 4,3-15 6,3-3 0,0-5-5,0-2 18,5-2-10,14 0-8,1-3-2,3-1-10,4 0-29,-3-3-35,0-1-10,-6 1 79,-4 1 4,-6 4 2,-7 6 20,-1 11 57,0 9-7,0 3-21,-6 14-26,-1 17-21,1 9 1,0 3 1,5 1-2,1-4-1,0-1-1,0-5 1,0-6 1,0-5 5,0-10-4,0-7-1,0-6 5,0 0-4,0 0 9,0-13-1,0-7-6,0-3-3,0 0 3,1 4 3,11 2 1,3 10-9,1 7 0,2 0-1,3 11 0,-3 10 1,-3 6 0,-4 0 0,-3 1 0,-2-3 0,-1-2-52,-2-7-87,3-6-445</inkml:trace>
  <inkml:trace contextRef="#ctx0" brushRef="#br0" timeOffset="214764.0695">30098 10493 1114,'0'0'34,"0"0"-34,0 0-2,0 0-71,0 0-160,0 0-346</inkml:trace>
  <inkml:trace contextRef="#ctx0" brushRef="#br0" timeOffset="214922.095">30117 10923 1112,'0'0'27,"0"0"-27,-55 82-1,51-61-32,2-5-125,2-8-220</inkml:trace>
  <inkml:trace contextRef="#ctx0" brushRef="#br0" timeOffset="215332.9601">30507 10553 907,'0'0'124,"0"0"-123,0 0 19,0 0 18,-11 118-23,19-65 1,4 3-4,-3-2-7,-6-5 2,-3-4-6,0-12 0,-5-5-1,-17-9-16,-8-10-31,-7-9-41,-2-6-73,-2-26-347</inkml:trace>
  <inkml:trace contextRef="#ctx0" brushRef="#br0" timeOffset="215475.2215">30315 10240 803,'0'0'90,"0"0"-90,0 0-19,0 0-86,0 0-325</inkml:trace>
  <inkml:trace contextRef="#ctx0" brushRef="#br0" timeOffset="215665.5749">30772 10456 997,'0'0'104,"0"0"-93,0 93 8,-3-53 22,0 0-23,2 0-13,1-2-5,-2-2-1,-1-5-79,0-9-129,-4-8-325</inkml:trace>
  <inkml:trace contextRef="#ctx0" brushRef="#br0" timeOffset="215795.5958">30699 10758 961,'0'0'73,"0"0"19,0 0-16,0 0-62,84-90-14,-38 67-25,2-1-107,-6 3-97,-8 1-184</inkml:trace>
  <inkml:trace contextRef="#ctx0" brushRef="#br0" timeOffset="215951.8197">31071 10425 778,'0'0'129,"0"0"-110,0 0 64,0 94-32,0-52-12,0 0-18,0-3-18,0-3-3,-2-6-1,-2-2-91,-1-9-102,-2-5-290</inkml:trace>
  <inkml:trace contextRef="#ctx0" brushRef="#br0" timeOffset="216095.283">30899 10678 899,'0'0'107,"0"0"-58,0 0 12,0 0-46,0 0-15,114-75-3,-72 64-119,-1 1-135,-4 1-221</inkml:trace>
  <inkml:trace contextRef="#ctx0" brushRef="#br0" timeOffset="216325.4766">31314 10171 984,'0'0'101,"0"0"-101,0 0 0,98 79 18,-74-21-2,-13 11 3,-11 7-8,-5 0-11,-22-4 0,-5-5-82,-6-8-76,1-7-330</inkml:trace>
  <inkml:trace contextRef="#ctx0" brushRef="#br0" timeOffset="218346.7656">31893 10068 553,'0'0'126,"0"0"-2,0 0-16,0 0-36,0 0-26,0 0-6,-82-42-14,63 42-3,2 17-14,5 7-4,6 6 0,6 6-3,0 2-2,18-4 0,12-2 3,4-5 0,0-4-3,1 0-18,-2-3-6,-7 3 21,-6 1 2,-17 2-4,-3 0 1,-30 1 4,-12-4 0,-3-2 4,2-6-1,5-4 0,11-1-1,12-3 5,10-4-5,5 0-2,0-3-11,20 0 2,5 0 9,3 6 3,-2 12 1,-6 16 15,-6 16 30,-8 13 12,-6 7-13,0 2-19,-5-5-20,-4-8-9,6-8-1,3-13-131,0-12-403</inkml:trace>
  <inkml:trace contextRef="#ctx0" brushRef="#br0" timeOffset="219439.5584">21707 12571 597,'0'0'265,"0"0"-181,0 0 71,0 0-80,0 0-65,0 0-1,-3 133 10,6-62-7,-1-1-6,-2-2-4,0-6-2,0-5-13,0-14-106,-3-10-82,-2-21-373</inkml:trace>
  <inkml:trace contextRef="#ctx0" brushRef="#br0" timeOffset="219733.072">21676 12336 717,'0'0'46,"0"0"29,0 0-34,0 0-36,0 0 13,0 0-7,-46 67-7,19-55 6,6-8 12,5-4 3,5-3 8,7-18 1,4-8-18,0-2-7,0-1-9,12 8 0,2 10 0,0 14-24,2 1-50,2 26-5,3 12-132,4 4-395</inkml:trace>
  <inkml:trace contextRef="#ctx0" brushRef="#br0" timeOffset="219987.3792">22249 12625 776,'0'0'106,"0"0"-29,-42-86 51,18 70-61,2 8-22,-1 8-9,6 3-18,3 30-12,8 19-1,6 14 0,0 6-5,2-2 4,7-3 0,0-8-8,-6-6-5,-3-6-48,0-8-75,-5-7-68,-15-12-161</inkml:trace>
  <inkml:trace contextRef="#ctx0" brushRef="#br0" timeOffset="220129.9354">21925 13039 613,'0'0'143,"0"0"-8,-3-78-5,25 58-56,11 3-46,8 1-18,5 4-10,3 0 4,0 1-4,-2 2-17,-3-1-96,-6-2-221</inkml:trace>
  <inkml:trace contextRef="#ctx0" brushRef="#br0" timeOffset="220350.0475">22524 12439 776,'0'0'102,"0"0"-68,0 0 82,-99 52-35,68 7-28,7 17-8,12 6-9,12 0-11,1-10-9,28-13-15,10-9-1,10-14-2,6-13-26,2-13-146,-4-10-276</inkml:trace>
  <inkml:trace contextRef="#ctx0" brushRef="#br0" timeOffset="221579.8032">21580 9958 672,'0'0'114,"0"0"-102,0 0-2,97-65 1,-45 41-11,1 1 0,-1 3-57,-13 8-133,-17 6-44</inkml:trace>
  <inkml:trace contextRef="#ctx0" brushRef="#br0" timeOffset="221724.8088">21676 9932 385,'0'0'104,"0"0"-6,-93 69 41,80-57-43,13-8-27,0-4-45,19 0-19,13-14 10,5-7-15,3-1-41,-5 0-172,-9 5-108</inkml:trace>
  <inkml:trace contextRef="#ctx0" brushRef="#br0" timeOffset="221849.7724">21676 9932 695,'-27'40'107,"23"-34"-4,4-6-42,10 0-48,26-7 1,15-13-14,11-7-162</inkml:trace>
  <inkml:trace contextRef="#ctx0" brushRef="#br0" timeOffset="227528.1701">24205 11315 378,'0'0'303,"0"0"-248,0 0-15,0 0 8,101-37-32,-35 15-8,8 1-8,0 4 0,-13 3-6,-14 7-47,-21 6-112,-22 1-147</inkml:trace>
  <inkml:trace contextRef="#ctx0" brushRef="#br0" timeOffset="227664.8158">24317 11354 558,'0'0'17,"0"0"-9,0 0 46,0 0-13,0 0-30,113-44-11,-67 24-71,-4 3-117,-9 3-66</inkml:trace>
  <inkml:trace contextRef="#ctx0" brushRef="#br0" timeOffset="227799.9499">24302 11335 456,'0'0'274,"0"0"-242,0 0 8,0 0 9,0 0-12,83-6-26,-11-19-11,7-6-230</inkml:trace>
  <inkml:trace contextRef="#ctx0" brushRef="#br0" timeOffset="228659.5905">23631 11133 376,'0'0'104,"0"0"9,0 0 17,0 0-27,0 0-33,0 0-25,-30-21 11,25 21-1,1 0-17,-1 16-10,-1 9 1,1 9-8,1 2 0,1 4-12,0 1-2,-4-4-2,-2-2 4,-9-4 2,-6-5-1,-7-4 1,-6-6-4,-8-9 2,-8-7-5,-3 0-1,1-23 5,7-8-7,13-8-1,13-7-5,15 4-23,7 5-46,0 12-59,13 11-148,6 7-342</inkml:trace>
  <inkml:trace contextRef="#ctx0" brushRef="#br0" timeOffset="234574.2297">23101 12574 722,'0'0'100,"0"0"10,0 0-13,0 0-25,0 0-33,0 0-34,0 0 0,16 79 11,-4-31-4,-3 3 3,-2-5 0,-4-3-10,0-8 2,-3-7 2,0-5-5,0-9 0,0-4-2,0-7 5,-4-3-1,-5 0 0,0-13-2,0-5-1,-3-4-3,6 0 0,3-2-10,2 4 9,1 3-6,0 7 2,0 5 3,0 2 0,0 1 2,0 2-2,0 0-3,0 0 4,0 0 1,0 2 0,0 1 1,0-2 0,0 0-2,1-1-18,1 0-10,-2 0-1,0 0 30,0 0 0,0 0 5,0 0 2,0-7-5,0 0-2,0 2 1,0-1 0,0 2 0,0 3-1,0-1 1,0 2-1,0 0-2,0 0 1,0 0 1,0 0-1,0 0-2,0-1 3,0-2 0,1-3 2,2 1 0,-1-4-1,2-1 1,0 0-2,0-3 0,-1-2 3,0-2-1,0-3 2,-2-2 2,2-4 0,-1 0-3,-1-1 5,-1 0-5,0 3 4,0 3 0,-12 4 1,-6 3 3,-3 5-5,-4 5-6,-2 4 1,-3 0-1,0 21-2,2 11 0,4 12 2,9 17 0,7 10 0,8 4 0,0-5 2,10-9-1,12-12 0,4-11-2,4-11 0,2-11 0,4-16 1,-2 0 2,-1-29 4,-3-9-5,-7-6-1,-7-5-1,-7-3-2,-5-3 3,-4 1 0,0 9 0,0 13-1,0 12 5,0 16 0,-1 4 3,1 15-7,0 20-1,3 9 1,19 0 5,11-4-3,10-12-2,4-10 0,6-11 0,1-7-47,0-4-183,1-19-465</inkml:trace>
  <inkml:trace contextRef="#ctx0" brushRef="#br0" timeOffset="236639.7217">24054 12285 375,'0'0'413,"0"0"-304,0 0-2,0 0-7,0 0-56,0 0-22,0 0-9,-12-10 0,-6 13-12,-7 12 0,-11 4 0,-4-1 0,-2-1 2,3-3-3,7-4 5,6-3-5,7-6 1,4-1-1,7 0 1,2-1-1,5-8 0,-1 1 2,2 0-1,0 2 1,0 2 0,0 2-2,0 2 2,0 0-2,0 10-8,0 20 8,0 11 0,3 8 0,9 6 2,3 2 4,0 2-6,-3 2 3,0-6 2,-3-6-1,-1-9 1,2-9 5,-1-11-6,0-5 5,3-7-2,3-5-5,4-3 8,8 0-7,7-16-2,11-1 5,9 1-6,2 3-7,1 3-23,-8 5-75,-6 2-180,-8 0-489</inkml:trace>
  <inkml:trace contextRef="#ctx0" brushRef="#br0" timeOffset="237295.0098">24482 12491 618,'0'0'163,"0"0"-79,0 0 33,0 0-35,0 0-28,0 0-35,-23 14-9,23 20 6,14 14 1,4 10-8,2 6-3,0 5 1,-1-6 2,-3-8-8,-7-6 1,-5-5 5,-4-7-3,-1-5-1,-21-7-1,-8-8 2,-6-7-2,-8-10-2,0 0-8,4-25-39,7-13-67,9-15-42,10-7-194</inkml:trace>
  <inkml:trace contextRef="#ctx0" brushRef="#br0" timeOffset="237567.6501">24338 12214 343,'0'0'199,"0"0"-162,0 0 51,0 0 21,0 0-35,0 0-50,4 40-5,-14-37-5,1-3-8,1 0-2,2-9 5,3-9-2,3-2-7,0 0-3,0 5-1,2 5-21,13 6 1,4 4-33,7 0-93,5 14-105</inkml:trace>
  <inkml:trace contextRef="#ctx0" brushRef="#br0" timeOffset="238144.1163">24690 12224 427,'0'0'180,"0"0"-128,0 0 19,0 0-52,0 0-5,0 0 28,77-7 3,-44 3-17,0-5-18,-2-1 3,-2-2-13,-4-2 6,-3 0-6,-5 0-4,-2 1 4,-8 3-10,-4 3 8,-3 0 2,0 2 0,0 3 5,0 0 10,0 2-4,0 0-2,0 0-8,0 3 4,0 11 0,0 6 17,0 7 6,0 6-5,2 10 4,2 6-4,3 5-3,4 2-8,3 2-8,3 0-3,1 0 1,0-2 1,-3-2-3,-8-8 0,-5-4 5,-2-7 1,-8-6 4,-17 0-1,-8-7-2,-10 1 7,-8-5-8,-10-1-6,-2-5-6,11-7-161,16-5-160</inkml:trace>
  <inkml:trace contextRef="#ctx0" brushRef="#br0" timeOffset="239125.9061">25586 12310 214,'0'0'266,"0"0"-151,0 0 62,0 0-58,0 0-52,0 0-6,-30-27 6,29 27-24,1 0-26,0 0-5,0 0-10,4 3 0,19 11-2,8 2 3,11 0 4,6-2-4,0-3-1,1-2-1,-7-4-1,-8-3 3,-10 0-4,-11-2 1,-6 0-4,-7 0 3,0 6-3,-1 8 2,-17 13 2,-7 9 3,-5 13 0,-3 5 5,0 7 0,4-1-5,5-9-3,13-6-1,10-18-24,1-11-129,15-15-244</inkml:trace>
  <inkml:trace contextRef="#ctx0" brushRef="#br0" timeOffset="239777.8027">26690 12243 596,'0'0'71,"0"0"19,0 0 16,0 0-38,-82-78-7,49 77-10,-2 1-4,2 9-5,1 18-13,7 9-6,4 6-7,11 6-1,7 1-4,3-1-8,0-4 1,16-9 1,7-8-5,3-8 0,4-9 0,0-8-9,0-2-21,-3-4-13,-6-15-7,-2-4 4,-7-3 24,-2-5 8,-4-5 5,-4-3 8,0 1 1,-2 7 2,0 10 14,0 11 21,0 10 33,0 5-33,0 23-37,0 7 6,3 6 6,9-3-6,10-3-1,8-4-5,4-8-10,8-6-97,4-8-165,6-7-540</inkml:trace>
  <inkml:trace contextRef="#ctx0" brushRef="#br0" timeOffset="240528.1756">27729 12141 506,'0'0'159,"0"0"-24,0 0-13,0 0-24,0 0 11,0 0-39,10-16-19,-20 16-43,-13 0 3,-10 9-3,-8 1-4,-3 0-3,3-2 5,8-2-6,10-5-1,9-1-1,8 0-13,4 0-14,2-4 2,0-6 15,0 2 7,0 2 0,0 2 5,3 4-2,0 0 1,2 4-4,-1 19-3,-1 10 6,0 13-1,-2 11 3,2 8 5,2 5-4,3 0 3,-1-5-2,3-5-2,1-11 4,-2-12 11,3-12-4,1-14 3,5-8 3,9-3-7,9-13 0,9-14-10,8-6-24,5-2-43,-1 0-64,-6 7-109,-5 2-301</inkml:trace>
  <inkml:trace contextRef="#ctx0" brushRef="#br0" timeOffset="240734.1082">28159 12305 797,'0'0'114,"0"0"-71,0 0 24,0 0-15,-19 78 8,18-40-36,1-4-14,0-2-8,0-7-2,0-5-14,0-6-128,0-10-96,0-4-389</inkml:trace>
  <inkml:trace contextRef="#ctx0" brushRef="#br0" timeOffset="240994.0509">28099 12085 747,'0'0'123,"0"0"-45,0 0-34,0 0 19,0 0-18,0 0-13,-60 29-13,50-29-8,2 0-8,2-7 3,3-10-2,3 0-4,0 3-8,0 3-24,0 7-22,8 4-11,5 0-1,3 0-45,0 14-148,0 3-143</inkml:trace>
  <inkml:trace contextRef="#ctx0" brushRef="#br0" timeOffset="241472.7306">28260 12003 657,'0'0'284,"0"0"-235,0 0 86,0 0-63,0 0-37,0 0-26,-3-53-3,28 48-3,7-4-6,-1 1-4,-1-2-12,-8 0 4,-4 2 6,-9-1 9,-6 4 0,-3-2 0,0 2 2,0 2 5,0 2 1,0 1-5,0 0 5,0 0-7,-4 11 1,-1 12-1,0 5 7,4 9 2,1 6 1,0 9-5,0 2 2,9 4-3,5 2-2,3-1-2,2-3 1,0-4-1,-3-5 0,-5-7-1,-11-9-1,0-5 0,-17-3 2,-12-6 1,-7-6 3,-2-6-5,4-5-9,7-5-77,10-17-132,12-7-434</inkml:trace>
  <inkml:trace contextRef="#ctx0" brushRef="#br0" timeOffset="242031.9545">28778 11742 298,'0'0'477,"0"0"-395,0 0 43,0 0-28,0 0-72,0 0-10,95-6 13,-56 47 17,1 17-2,-5 15-23,-9 9-11,-12 4-6,-14 0-3,-20-4 0,-27-9-63,-11-9-182,-1-13-441</inkml:trace>
  <inkml:trace contextRef="#ctx0" brushRef="#br0" timeOffset="244473.4787">29810 11761 659,'0'0'150,"0"0"-128,-80-45 47,48 38 16,3 7-15,4 0-14,6 2-27,13 13-9,6 6-14,0 7-5,17 7 0,11 4 3,5 3-3,-2 0 3,-3 1-3,-11-4-1,-11-2-1,-6-4-3,-11-4 3,-16-3 1,-7-6 1,-1-7 2,3-4 1,6-5-4,7-4 2,9 0-1,3 0 0,7-7-1,0-3-3,0 6-12,8 4 7,3 0 5,1 15 3,-1 21 1,-3 10 5,-3 12 4,-5 4 2,0-3 0,0-5 20,3-10-21,5-7-11,4-8-24,4-8-156,-2-7-474</inkml:trace>
  <inkml:trace contextRef="#ctx0" brushRef="#br0" timeOffset="248090.0213">18197 8420 964,'0'0'4,"0"0"-4,0 0-4,0 0 4,0 0 4,79 14 6,-36 9-4,11-1 2,13 2-6,14-4 10,10-3-8,11-6 11,4-5-3,6-6-11,-1 0 1,1-1 1,4-15 0,3-7-2,6-6 4,5-10-4,5-6 6,0-3-5,0-5 11,-7 2 24,-12 0-11,-11 3 1,-8 0-21,-12-3 10,-3-2-16,-10-5 1,-11-7-1,-11-3-6,-9-7 6,-8-4-7,-8-2-8,-7-1 10,-8 2 5,-7 2-8,-3 0 8,-1-1 5,-18 1-3,-6 5 0,-4 4 7,-6 4-4,-6 1-3,-7 4-2,-10 5 4,-14 4-5,-6 6 1,-11 4-4,-8 6-2,-9 4 3,-9 5 2,-7 5-5,-8 6 6,-3 8 1,-3 7-1,-5 0 0,2 10 1,3 12-1,6 3-3,11 5 3,7 2 0,3 2 0,6 5 0,2 1 2,9 6-2,5 1 0,6 4 1,5 3-1,5 3 3,3 4-5,7 6 2,6 3-5,4 5 5,4-2-1,-1 2 2,8 4-1,5 3 0,7 2 1,7 0-3,9-2 4,8-4-2,4-4 0,3-5 0,22-6 1,17-8 5,14-6-3,22-4 5,19-7 10,18-7 0,17-8-5,11-12 11,1-7-11,-1-4-6,-4 0-3,-10-15-4,-12-4 0,-13-5-13,-10 1-46,-13-1-59,-9 2-65,-18 2-191</inkml:trace>
  <inkml:trace contextRef="#ctx0" brushRef="#br0" timeOffset="249250.8501">18597 8353 673,'0'0'23,"0"0"-23,0 0 0,0 0 15,0 0 28,0 0-12,58-32-11,-29 32 0,6 1 3,7 8-6,4 1 18,6-2-10,10-2-15,6-2-9,4-4 3,5 0 5,7 0 6,8-1 1,7-11-4,3-6 2,6-4 0,4-8-1,3-1 11,-2-1-8,-2 2-3,-13 3-6,-8 3 0,-13 2-7,-2 0 0,-7-2 0,3 0 0,2-7 0,0-3 0,-1-5-7,-4-7 1,-4 0-10,-7-3-7,-9 2 16,-9 1-2,-14 0-3,-9 1 0,-8-1 9,-7-2 0,-1-5-2,0 0 1,0-5 3,-3-3-4,-8-2-1,-3-5 5,-4 2-2,-6 5-6,-4 6 3,-4 8-6,-4 3-6,-5 1 7,-6 2 8,-5-1 1,-4 2 1,-8 2 1,-5 1 0,-2 5-2,0 1 2,1 6 0,-2 4-3,-4 4 3,-3 5 0,-4 5 0,-4 4 0,-5 2 0,-2 1-2,-2 0 0,-4 3-4,-4 7-13,-2 1-6,-3 2 9,3 2-13,3 3 28,0 3 1,0 5 0,1 5-1,1 4 1,1 5 0,3 3 2,2 6-2,2 1 1,1 2 0,4 5-1,4 4 0,6 3-2,4 6 1,7 1 1,6-1 1,6 5 2,8 1 11,4 4-4,9 5-8,4-1-2,6 1 0,5 1 2,5-2-2,7-2 3,7 1-3,0-1 0,13-2 0,20-5 8,16-8 10,24-10-1,21-12 8,30-12 3,27-15-9,17-11 0,13-7-13,-2-6-6,-10-15-54,-10-3-177</inkml:trace>
  <inkml:trace contextRef="#ctx0" brushRef="#br0" timeOffset="254159.8258">5029 12258 377,'0'0'423,"0"0"-341,0 0 29,0 0 5,0 0-55,0 0-34,0 0-26,-18 15-1,30 37 23,-1 6-13,2-1-8,-3-5-2,2-9-50,0-12-92,-4-10-21,-4-12-186</inkml:trace>
  <inkml:trace contextRef="#ctx0" brushRef="#br0" timeOffset="254389.7185">4725 12253 597,'0'0'135,"0"0"-41,0 0 1,0 0-29,5-95-22,15 65-11,11-4-19,2 1 3,3 1-17,1 8 0,-4 12-14,-2 12-46,-7 12-79,-7 31-187,-11 14-202</inkml:trace>
  <inkml:trace contextRef="#ctx0" brushRef="#br0" timeOffset="254542.3272">4877 12950 888,'0'0'42,"0"0"-31,0 0 46,0 0-7,88-5-16,-30-36-14,14-9-11,2-6-9,-2 3-38,-11 5-120,-7 7-268</inkml:trace>
  <inkml:trace contextRef="#ctx0" brushRef="#br0" timeOffset="254742.6236">5463 12399 996,'0'0'57,"0"0"-11,0 0-15,0 0-21,-7 119 8,7-56-4,3 5-6,5 1-4,0-1-4,4-7-1,4-15-18,1-13-60,2-15-54,-2-15-55,-4-3-220</inkml:trace>
  <inkml:trace contextRef="#ctx0" brushRef="#br0" timeOffset="254989.6295">5456 12437 600,'0'0'102,"-14"-94"17,14 57-32,11 7-31,17 11-11,6 9-22,5 10-8,4 7 0,-5 25 5,-7 15 2,-12 9-6,-13 6 3,-6 1-6,-14-6-10,-11-7-1,0-14 1,4-11-6,9-17-15,4-8-82,6-10-67,2-18-455</inkml:trace>
  <inkml:trace contextRef="#ctx0" brushRef="#br0" timeOffset="255645.3823">7109 11994 910,'0'0'75,"0"0"-39,0 0 70,-24-80-56,24 62-27,16 3-9,10 4-7,5 8-7,6 3-4,-1 13 2,3 19 2,-6 12 0,-8 10 2,-6 5 0,-14 2-1,-5-1 3,-10-3-2,-19-2 0,-5-9 4,-2-6-3,2-10-1,4-12-1,8-10 1,5-8 2,4 0 1,4-18-5,4-7 0,4-4-4,1 4 3,0 5-1,10 12 0,14 8-2,4 0 0,8 20 1,3 7 1,1 5 0,-1-2 3,1-5-1,-5-8 3,-7-9-2,-4-8 0,-5 0 0,-2-21 0,-1-13 5,-2-8-6,0-6-19,-3-5-74,1 1-110,4 3-315</inkml:trace>
  <inkml:trace contextRef="#ctx0" brushRef="#br0" timeOffset="256300.0438">9105 11794 54,'0'0'214,"0"0"-114,0 0 23,0 0-1,0 0 14,0 0-35,-2-73-21,1 66-4,1 4 21,-3 3-34,3 0-15,0 12-23,0 20-18,0 14 11,0 7 1,10 5 1,1 0-10,2-2-5,-2-3-5,1-8-2,-2-9 2,-1-10-18,-1-8-27,-1-9-41,3-9-127,-1 0-260</inkml:trace>
  <inkml:trace contextRef="#ctx0" brushRef="#br0" timeOffset="256846.409">10601 11582 575,'0'0'111,"0"0"30,0 0-18,0 0-30,0 0-39,-4-82-38,34 74-8,4 3-6,2 5 8,2 0-9,-2 9 7,-3 14-5,-3 11 3,-6 9-2,-11 9 2,-11 4-3,-2-3 4,-9-3-3,-18-6-3,0-4 0,0-6 5,4-7 3,6-10 5,8-9 5,6-5-2,3-3 5,4 0-8,24-5-12,18-11 3,19-6-5,16 1-18,8-1-100,4 1-239</inkml:trace>
  <inkml:trace contextRef="#ctx0" brushRef="#br0" timeOffset="257461.5144">12596 11383 826,'0'0'74,"0"0"46,0 0-18,0 0-72,0 0-20,0 0 1,-6 62 11,12-20 11,-3 5-13,-3 2-6,0-2-8,-9-6 3,-6-8-8,5-12 2,4-10 1,6-5-4,0-6-1,9 0 0,16 0 1,9-10-2,4-7-6,-1-3-8,-1-6 6,-5-1-2,-8 0 5,-6 0 3,-8 6 6,-6 7-2,-3 2 7,0 10 7,0 2 13,0 8-9,-1 23-10,1 14-6,0 10 6,0 7-8,12 2-1,7-4-1,8 1-76,3-14-48,9-9-414</inkml:trace>
  <inkml:trace contextRef="#ctx0" brushRef="#br0" timeOffset="258046.6232">14297 11150 917,'0'0'54,"0"0"-24,0 0 22,0 0-32,80-69-14,-38 69-2,1 0 0,-7 20-2,-6 8 16,-12 7 0,-11 4 4,-7 0-4,-13-1-13,-20-4-1,-9-3-2,-1-7-1,7-8-2,11-7 0,13-6-2,9-3-2,3 0-5,18-8-22,18-8-15,9 5 8,5 4 14,0 7 8,0 0 17,1 10 0,-5 10 1,-1 2 19,-12 4 35,-17 2-6,-16 1 0,-13 5-1,-36 3-10,-23 0-31,-15-2-7,-7-6-74,2-6-251</inkml:trace>
  <inkml:trace contextRef="#ctx0" brushRef="#br0" timeOffset="260015.9643">6739 13950 664,'0'0'205,"0"0"-99,0 0 31,0 0-74,0 0-34,0 0-9,9 104 16,4-44-29,-4 2-4,3-7-3,-2-6-48,-4-9-116,-6-13-176</inkml:trace>
  <inkml:trace contextRef="#ctx0" brushRef="#br0" timeOffset="265571.096">24247 11328 238,'0'0'96,"0"0"19,0 0-12,0 0 4,0 0 9,0 0-48,1 0-41,15 0 4,16 0-3,13 0-6,17-7-9,13-9-3,4-3-4,-3-2 3,-12 4-2,-17 4-6,-19 6-1,-18 4 0,-10 3 0,-27 0 1,-19 4 2,-13 10 3,-6 1-6,1 0 13,2 1 6,2-2-8,12-2-8,9-2-1,18-3-2,17-5-1,4-2-5,18 0-13,18-6-2,8-10 9,3-2-4,-3 2-4,-5-2 12,-11 6 8,-12 3 2,-12 6 1,-4 3 2,-18 0 13,-18 3-5,-8 10-9,-3 3-4,0-1 4,6 0-4,7-1 0,9-4 0,9-3 0,12-4-4,4-3 3,24-1-5,21-15-4,9-2-2,5-1-3,1-1 4,-3 1 7,-10 3 4,-14 5 0,-16 6 1,-17 3 0,0 2 12,-32 2 12,-11 12-12,-8 3-10,-1 1-2,6-1 0,8-1-1,10-4 0,12-2-1,11-3 0,5-3-18,5-4-37,17 0-43,5 0-96,1-5-92</inkml:trace>
  <inkml:trace contextRef="#ctx0" brushRef="#br0" timeOffset="268827.0424">26626 11430 350,'0'0'331,"0"0"-268,0 0 48,0 0-27,0 0-34,0 0-6,-35 8-19,15 22 12,-8 6 8,-4 10-18,-2 2-4,-2-2-16,-1-2-2,3-6 3,4-7-6,7-6-2,7-7-1,8-8-29,7-9-79,1-1-63,0 0-174</inkml:trace>
  <inkml:trace contextRef="#ctx0" brushRef="#br0" timeOffset="269093.2277">26274 11582 442,'0'0'119,"0"0"24,0 0 3,0 0-56,0 0-10,0 0-11,-22-2-32,14 30-11,-1 6 3,0 3-14,-1 0-8,4-3-5,1-3-2,4-7 0,1-4-30,0-8-76,17-8-41,5-4-140,2 0-93</inkml:trace>
  <inkml:trace contextRef="#ctx0" brushRef="#br0" timeOffset="269244.9551">26495 11698 420,'0'0'301,"0"0"-245,0 0 37,0 0-18,0 0 44,0 0-45,-73 86-49,24-53-25,-1-3-34,6-4-265</inkml:trace>
  <inkml:trace contextRef="#ctx0" brushRef="#br0" timeOffset="272719.6626">11249 13719 378,'0'0'107,"0"0"-12,0 0 42,0 0-50,0 0-22,-2-84-10,-8 70-1,-5 3-8,-3 1-11,-3 4-6,-4 6-4,-3 0-11,-4 17 3,1 17-7,3 8-3,6 12 4,9 5-7,10 2 0,3 0-3,2-9 1,17-10-2,6-12-1,2-15-7,0-12-14,0-3-2,0-23 10,0-14-14,-5-13-1,-1-5 9,-6 0 10,-8 7 10,-2 13 1,-5 13 3,0 12 29,0 10 13,0 1-11,10 24-27,1 12 2,8 11-1,2-2-6,6-2-1,4-9-2,5-9-8,7-10-67,4-12-70,0-4 4,-3-9-350</inkml:trace>
  <inkml:trace contextRef="#ctx0" brushRef="#br0" timeOffset="273139.6443">11771 13440 714,'0'0'108,"0"0"-47,0 0 39,0 0-49,0 0-12,-100 77-7,73-46-18,5-6-6,4-5-5,3-5-2,8-8-1,-1-5-4,6-2-17,-1 0-11,0-13-15,-1 0 30,3 4 16,1 3 1,0 3 0,0 3 0,0 0-1,0 23-1,1 11 2,6 11 10,-2 9 3,3 7 15,-2 1-1,2-2 6,1-8-8,2-11-5,1-10-4,0-7 0,0-8-4,2-8-4,2-6-2,4-2 1,7-7-5,3-13-2,7-5-43,-1 0-77,0-3-22,-3 1-214</inkml:trace>
  <inkml:trace contextRef="#ctx0" brushRef="#br0" timeOffset="273329.7776">12043 13771 424,'0'0'134,"0"0"-34,0 0 59,0 0-71,0 0-42,0 0-6,0 62-11,0-34-20,0-1-9,0-6-86,0-4-302</inkml:trace>
  <inkml:trace contextRef="#ctx0" brushRef="#br0" timeOffset="274833.6893">12027 13746 72,'0'0'494,"0"0"-356,0 0 12,0 0-52,0 0-45,0 0-28,-13 13-20,13 21 22,0 7 16,0 3-25,2-1-7,-2-6-10,1-3 2,2-8-3,4-10-29,1-7-67,1-9-56,2 0-203</inkml:trace>
  <inkml:trace contextRef="#ctx0" brushRef="#br0" timeOffset="275311.4791">12120 13448 314,'0'0'395,"0"0"-321,0 0 12,0 0-48,0 0-36,0 0 0,82-54-1,-47 43 0,-4-2-1,-1 3 3,-11 3-3,-8 4 0,-8 2 1,-3 1 3,0 0-1,0 0 16,-6 0 10,-2 10-7,0 7-6,4 4 3,1 5 2,3 9 10,0 5-5,0 6-12,10 3-2,7 2-3,4 1-4,1 0-3,3 2-2,-3-2 5,-8-2-3,-8-7-1,-6-2 3,-6-6-3,-19-4 2,-5-6-3,-6-10-23,-5-7-82,-4-8-66,-4 0-542</inkml:trace>
  <inkml:trace contextRef="#ctx0" brushRef="#br0" timeOffset="276525.883">12866 13508 870,'0'0'87,"0"0"-50,0 0 78,0 0-39,0 0-52,0 0-24,-46 3 0,67 12 3,4 5-1,8-1 3,4-2 0,5-5-4,3-5 3,-3-4-4,-1-3 2,-8 0-1,-10 0-1,-9-6-5,-8 4 5,-6 2 0,0 0 0,-13 9 3,-20 17 3,-7 9 6,-5 6-1,2 3-6,7-2-4,9-3-1,14-6-17,7-7 11,6-9-66,6-10-106,19-7-201</inkml:trace>
  <inkml:trace contextRef="#ctx0" brushRef="#br0" timeOffset="277069.9946">13642 13433 763,'0'0'162,"0"0"-128,0 0 57,0 0 7,-82-56-53,52 56-14,0 0-15,2 12-1,4 10 0,3 9 1,7 4 3,7 3-7,7 1-4,0-6-4,5-7-4,14-8 0,5-6 0,1-10 0,3-2-8,-2-4-1,-2-14-1,-2-5-18,-5-2 0,-6-2 11,-4 1-6,-7 5 7,0 3 15,0 8 1,0 5 2,0 5 10,0 1-6,1 19 0,8 6 11,9 5-5,6 0-10,7-5-2,6-9-6,1-9-39,-1-8-140,-7 0-138</inkml:trace>
  <inkml:trace contextRef="#ctx0" brushRef="#br0" timeOffset="277519.7359">14161 13106 305,'0'0'681,"0"0"-665,0 0-1,0 0 61,0 0-38,0 0-23,-76 33-13,49-17 1,0-3 2,-1 0-5,4-6 0,5-3-2,4-2 1,5-2 1,2 0 0,5 0 1,1 0-2,2 0 0,0 0-8,0 3 4,5 7 3,3 8 0,-1 5-1,-4 10 3,-3 5 4,1 5-2,-1 0 12,3 1 4,5-3 12,3-6-8,3-6-7,4-8-6,-2-9-4,4-6 6,-1-6 6,4 0-15,0-4-2,4-10-10,3 0-108,1-3-91,1 2-176</inkml:trace>
  <inkml:trace contextRef="#ctx0" brushRef="#br0" timeOffset="277854.0478">14386 13280 760,'0'0'90,"0"0"-29,0 0 73,0 0-32,0 87-51,0-63-17,0-4-9,8-3-12,7-9-6,1-4 1,4-4-7,3-1 4,1-17 0,-1-7-4,-1-5 0,-3-3-1,-7 1 1,-6 1-1,-6 1-5,0 8 4,-21 5 1,-6 8 0,-5 9-3,-1 3 1,6 20-12,3 5-35,10 0-65,4 1-104,9-9-286</inkml:trace>
  <inkml:trace contextRef="#ctx0" brushRef="#br0" timeOffset="278296.3124">14694 12975 831,'0'0'3,"0"0"34,0 0 73,0 0-54,0 0-47,0 0 3,50-38 13,-9 25 12,8-3-18,-3-1-3,-3 2-5,-13 3-7,-13 5-1,-11 2-3,-6 5 3,0 0-2,-18 6 14,-5 15-4,1 6-1,5 7-1,9 5-7,6 2 4,2 3-5,7-2 1,15-2-2,3-5 2,2-2 0,-2 0-2,-4-2 0,-8 3 0,-10 3 1,-3 0-1,-16 0 0,-20 3-3,-10-1-6,-11-2-113,-7-3-297</inkml:trace>
  <inkml:trace contextRef="#ctx0" brushRef="#br0" timeOffset="278827.9162">12607 14273 696,'0'0'173,"0"0"-36,0 0 8,0 0-68,0 0-45,0 0-25,-11 78 3,13-6-1,2 2-4,2-2-2,3-5-3,1-8-6,4-11-53,7-14-108,6-17-221</inkml:trace>
  <inkml:trace contextRef="#ctx0" brushRef="#br0" timeOffset="279253.7645">13199 14380 476,'0'0'116,"0"0"37,0 0 8,0 0-33,0 0-23,0 0-53,-6-32-28,6 36-23,7 10 2,16 6-3,7-3 2,10-2 1,0-5-1,5-5-1,1-5-1,-1 0-1,-8-10 1,-13-5 4,-9 5-3,-11 5 1,-4 2 0,0 3 2,-12 6 13,-10 21-6,-2 12-1,-1 9 1,5 3-4,1 3 3,5-2-8,6-4-2,5-6-19,3-8-60,3-13-161,14-10-398</inkml:trace>
  <inkml:trace contextRef="#ctx0" brushRef="#br0" timeOffset="279615.2566">13890 14248 939,'0'0'46,"0"0"21,0 0 11,0 0-71,0 0-2,111-66-5,-75 66-2,-6 16-1,-13 20-1,-10 12 4,-7 5-2,-13 3 0,-13 1 2,-2-8 3,7-6 13,6-11 11,9-9 5,6-9-2,9-8-22,24-6 2,11 0-1,10-22-9,5-3-81,0-4-257</inkml:trace>
  <inkml:trace contextRef="#ctx0" brushRef="#br0" timeOffset="280055.6587">14962 14105 687,'0'0'254,"0"0"-169,0 0 53,0 0-95,0 0-28,0 0 11,91 70-6,-50-31-8,1 2-11,0-3 0,-1-6-2,-7-6-6,-5-9-80,-9-10-106,-9-7-134</inkml:trace>
  <inkml:trace contextRef="#ctx0" brushRef="#br0" timeOffset="280209.8886">15216 14086 746,'0'0'161,"0"0"-83,-49 74 50,18-9-65,-7 11-40,-7 6-23,-4-1-10,0-4-223</inkml:trace>
  <inkml:trace contextRef="#ctx0" brushRef="#br0" timeOffset="282429.6983">29227 12653 521,'0'0'144,"0"0"-112,0 0 51,0 0-58,0 0-17,0 0 14,56 10 2,-20 7 11,15 4-9,11 0-7,12 0-10,8-3-4,4-7-5,3-7 1,3-4-1,1 0 0,-2-21-1,-4-11 0,-2-7-6,-4-8 1,-11-6 5,-9-9 1,-7-10-1,-6-7-8,1-9 2,-1-4 6,-1 1 1,-6 1 1,-8 5 7,-14 9 19,-13 2 4,-6 7 16,-8 2-16,-21 2-16,-9 9-2,-3 6-10,2 10-3,7 11 0,12 11 10,11 9 13,4 4-12,5 3-7,0 0-4,0 0-16,0 0-23,0 0-19,0 0-38,0 2-70,0 2-181</inkml:trace>
  <inkml:trace contextRef="#ctx0" brushRef="#br0" timeOffset="282762.9815">30395 11472 684,'0'0'112,"0"0"-18,0 0-11,0 0-29,0 0-17,0 0-10,0 7 5,19-24-18,2-4-12,2-3-1,-4-6-1,-4-2 0,-4-1 2,-3 0 1,-2 2-2,-1 5-1,-4 8 11,2 8 17,-1 9 13,-1 1-11,9 5-25,6 17-3,7 10-2,13 4 1,15 1-2,7 0-12,9-6-91,-3-6-148,-4-5-638</inkml:trace>
  <inkml:trace contextRef="#ctx0" brushRef="#br0" timeOffset="290353.9122">12705 15615 756,'0'0'97,"0"0"-45,0 0 50,-36-79-9,36 54-50,6 1-22,14 2-10,5 4 0,5 8-7,4 7-4,0 3 0,-1 11-5,-6 19 5,-8 8 3,-7 6-3,-9 3 0,-3-1 0,0-1 3,-18-2-2,-4-5 0,-3-6 0,-1-6 2,4-8-3,-2-7 3,6-5 2,5-6 2,1 0-4,3-7 2,4-11 0,5-2-5,0-1-4,6 4 3,18 6 0,6 5 1,4 6 0,5 4-4,1 16 3,4 4 1,-2-1 0,-1-5 2,-5-7 1,-9-8-1,-9-3-2,-3-2 1,-8-14 5,-1-7-6,0-5 0,4-2-31,3-2-83,3-3-75,2 2-365</inkml:trace>
  <inkml:trace contextRef="#ctx0" brushRef="#br0" timeOffset="290929.9837">13540 15409 785,'0'0'135,"0"0"-26,0 0 11,0 0-63,0 0-35,0 0-22,-17 6 1,37 15-1,10 1 1,6-2 0,9-4 2,6-8-1,1-6-2,-4-2 0,-5-6-3,-9-9 0,-13-3 1,-9 4 2,-11 3 0,-1 5 1,-1 6 5,-18 0 13,-7 20-8,-5 13-1,1 7-4,-3 9-2,2-2-4,7 0 3,0-5-3,9-6-5,9-7-38,6-9-55,0-9-131,18-9-337</inkml:trace>
  <inkml:trace contextRef="#ctx0" brushRef="#br0" timeOffset="291589.9961">14149 15382 556,'0'0'107,"0"0"49,0 0-59,0 0-34,0 0-16,-10-77-29,24 61-3,5 5-12,3 2-3,3 6 0,5 3-1,0 0 1,-2 20 5,-2 9 9,-5 7 0,-9 7-2,-7 3 17,-5-2-14,-8-1-9,-18-4 0,-5-5-6,-2-9 3,3-7-3,8-6 6,2-7-1,8-5 2,4 0 3,5-8-7,3-9-2,0-3-1,7 3-2,12 3-2,5 9 4,3 5-2,7 0-1,4 8 2,6 6 2,1 0 0,-3-6-1,-3-3-14,-7-5 14,-8 0 0,-6-6 0,-3-8 0,-7-3-6,-4-3-45,-4 1-62,0-4-61,0-1-327</inkml:trace>
  <inkml:trace contextRef="#ctx0" brushRef="#br0" timeOffset="292243.5319">15247 15252 397,'0'0'458,"0"0"-339,0 0 16,0 0-79,0 0-14,0 0 17,69 66-33,-31-36-2,-2 0-12,2 0-9,-2-4-3,-1-5-14,-2-2-21,-6-9-48,-6-6-125,-11-4-195</inkml:trace>
  <inkml:trace contextRef="#ctx0" brushRef="#br0" timeOffset="292391.0202">15535 15183 641,'0'0'186,"0"0"-60,0 0 48,0 0-112,0 0-41,-88 120-3,51-46-18,0 4-11,-1-1-118,1-8-299</inkml:trace>
  <inkml:trace contextRef="#ctx0" brushRef="#br0" timeOffset="295010.0252">29534 12649 423,'0'0'121,"0"0"12,0 0-6,0 0-71,0 0-13,0 0-6,0 0 2,91 31 19,-63-10-21,7 4-8,8 0-14,12-3-10,9-4 19,12-5-13,4-8-9,2-2-1,-1-3 0,0 0-1,1-8 1,-1-9-1,-7-4 0,-5-7 3,-5-6-2,1-3-1,-1-1 0,-2-1 1,-2-3-1,-5-2-7,-3-6-1,-7-5 8,1 0 0,-7-3 2,-5 0-5,-8 3 4,-9 0-2,-7 3 1,-9 0 0,-1 3 0,0 2 1,-6 2 6,-4-2-4,-1-1-1,-1-2 1,-3-2 2,3-1 4,-2 1-1,2 4-4,-3 3-2,0 8 0,-4 6 0,0 4 3,0 5-4,4 3 2,0 4-2,5 6 0,1 5-1,3 2-8,3 2-19,0 0-46,0 6-43,0 7-19,-3 0-215</inkml:trace>
  <inkml:trace contextRef="#ctx0" brushRef="#br0" timeOffset="295369.78">30636 11536 486,'0'0'124,"0"0"-41,0 0 35,0 0-38,0 0-28,0 0-25,57-40-13,-24 15-8,3-6 1,1-6-2,-1-5 15,-3-4 12,-6-1 16,-5 0-14,-8 6-5,-3 7-7,-6 10 0,-4 12 23,-1 7-28,2 5 7,2 6-22,13 20-2,11 16-1,15 9 1,19 6 0,9 4-8,13-5-23,-1-2-77,-7-11-140,-11-7-559</inkml:trace>
  <inkml:trace contextRef="#ctx0" brushRef="#br0" timeOffset="306789.72">13211 16855 821,'0'0'139,"0"0"-25,0 0-22,0 0-76,0 72-10,13-11 16,0 5-3,-3 3 4,-6-2-7,-2-6-3,-2-11-5,0-11-4,-5-13-1,-1-12-1,3-8-2,3-6 0,0-3-6,0-17-20,11-5-23,11 4 12,6 1 29,2 4 8,6 2 0,0-4 0,-2 0 1,-1-2-1,-6-1 3,-8-1-2,-5-3 3,-7 4-3,-7 1 1,0 4 9,-3 7 21,-9 9-3,1 0-8,0 17-9,5 17-11,4 11 1,2 7 0,2 0-2,17-4-6,5-7-67,3-4-153,10-11-391</inkml:trace>
  <inkml:trace contextRef="#ctx0" brushRef="#br0" timeOffset="307263.681">13970 16740 748,'0'0'176,"0"0"-55,0 0 0,0 0-70,0 0-39,0 0 3,6 52 2,19-33-6,5-4-4,4-7-5,2-8 0,-1 0 0,-10-3 1,-3-13-3,-11-1-6,-7 4 2,-4 4 4,0 8 0,0 1 2,-12 27 2,-7 18 4,-2 13 12,2 7 11,4-1-9,6 0-12,4-2-6,5-5-4,0-7 0,11-9-42,10-12-86,8-15-220</inkml:trace>
  <inkml:trace contextRef="#ctx0" brushRef="#br0" timeOffset="307722.1873">14529 16748 941,'0'0'131,"0"0"-5,0 0-41,0 0-47,0 0-28,0 0-4,8-66-4,23 63-1,7 3-1,-1 6-1,-1 18 0,-7 8-5,-7 8 6,-11 3-2,-11 1 2,0 1 0,-20-2 1,-9-2 2,-1-9 0,5-7-1,8-5 3,7-7-2,10-6-3,0-6 0,18-1-4,21-7 4,15-12 0,8-6-37,5 0-117,-2-1-234</inkml:trace>
  <inkml:trace contextRef="#ctx0" brushRef="#br0" timeOffset="309552.8382">15683 16658 544,'0'0'223,"0"0"-66,0 0-26,0 0-29,0 0-30,0 0-20,-9-13-24,9 13-11,3 3-12,9 11 0,7 4 10,0 5-5,3-2-3,0 2 0,-3-7-3,-2-3 1,-3-6 0,0-7 0,4-2 4,6-27 6,7-14 0,9-15-8,8-13-6,7-4-1,4 2-6,-6 10-19,-5 14-44,-6 16-91,-11 12-460</inkml:trace>
  <inkml:trace contextRef="#ctx0" brushRef="#br0" timeOffset="316076.4686">23626 7915 653,'0'0'142,"0"0"-47,0 0 10,0 0-27,0 0-46,0 0-15,0 0 1,-67 83 0,62-48 1,5-3-9,0-2-1,6-5-9,15-12 3,3-6 0,6-7 0,1-7 0,2-18 4,-2-9-7,-5-2 5,-4-6-1,-6 2 2,-11-1-6,-5 1 9,-9 6 7,-12 7 11,-7 10-13,-2 10-8,3 7-2,5 3-4,5 21-12,7 9-46,9 3-84,1 3-154</inkml:trace>
  <inkml:trace contextRef="#ctx0" brushRef="#br0" timeOffset="316489.8579">25249 7767 358,'0'0'569,"0"0"-439,0 0 11,0 0-72,0 0-50,0 0-15,-4 83 6,-4-34-4,2 2-1,3 0-3,3-3-2,0-2-49,5-3-136,22-11-249</inkml:trace>
  <inkml:trace contextRef="#ctx0" brushRef="#br0" timeOffset="317026.3855">26835 7664 740,'0'0'116,"0"0"-2,0 0 13,0 0-66,0 0-33,0 0-20,65-57-5,-34 57-3,0 0 0,-4 15-5,-5 9 2,-10 8 0,-8 4 3,-4 4-6,-11 3-5,-18 0 3,-6-2-5,-3-3 13,5-7 0,10-7 8,12-7 4,11-7-4,0-6-2,17-4 0,21 0 4,16-4 4,12-9-14,7-5-12,1-5-162,8-4-305</inkml:trace>
  <inkml:trace contextRef="#ctx0" brushRef="#br0" timeOffset="317605.7701">28433 7490 372,'0'0'290,"0"0"-148,0 0 12,0 0-37,57-72-65,-35 64-23,3 1-7,-2 5-17,-2 2 4,-5 0-4,-9 16-5,-7 6-3,0 6 1,-7 5 2,-17-2 3,-3-2-2,2-4 2,4-6-3,8-5-8,5-5 0,7-5-4,1-4 2,0 0 2,6 0 8,16-6 1,4-5 1,4 3 2,-2 4-2,-1 2-2,-1 2 0,0 4-7,-3 16 6,-4 4-6,-3 4 6,-10 2-2,-6-2-2,0-2 5,-19-5 8,-13-5 9,-4-2 0,-6-4-7,5-5-2,6-4-3,13-1-5,10 0 0,8-8-56,5-7-148,23 0-373</inkml:trace>
  <inkml:trace contextRef="#ctx0" brushRef="#br0" timeOffset="318169.7374">29849 7418 416,'0'0'346,"0"0"-207,0 0 26,0 0-47,0 0-45,0 0-39,15-62-21,-15 81-13,0 17-5,-9 10 5,0 5 0,-5-3 0,1-4 0,1-8-1,-3-8 1,6-11 7,3-9-7,2-7 0,2-1-2,2-2 1,0-14-7,5-2-11,17-2 1,9 4 2,5 4 5,2 3 2,0 2-1,1 2 6,-2-4 4,-5-1 0,-7-1 0,-8-4-1,-8-1 1,-8-4 7,-1 0 26,0 3-7,-10 4-2,2 11-7,-1 2-13,0 24-4,0 20-1,0 12-3,1 10 1,4 6-42,3 2-173,-1-5-17</inkml:trace>
  <inkml:trace contextRef="#ctx0" brushRef="#br0" timeOffset="321738.945">23796 14262 602,'0'0'488,"0"0"-487,0 0 4,49-73 6,2 73-3,9 8 0,2 24 1,-4 12-5,-10 5 2,-11 1-4,-12-4-1,-11-6 1,-9-9-2,-5-8 3,0-10 11,-2-8 3,-2-5-1,1-7 0,3-24-16,0-14 0,15-13-18,9-7-10,4 3-13,0 8-39,-1 16 37,-7 18 41,-3 17 2,-6 3 0,1 16 1,0 11 13,4 1 3,2 0-7,4-2 8,1-7-9,-1-6 6,4-6-4,-4-6-6,2-1-1,-3-5 3,4-18-3,-1-5-3,0-4-1,-6-3-4,-5-1-8,-7 2-4,-6 2 4,0 5 11,-13 8 1,-11 14 10,-8 5 4,-1 14-1,-3 20 4,4 7 3,4 9 0,8 7 1,10 2-9,9 1-2,1-10 1,13-8-5,14-12 2,10-10-7,8-11-1,4-9-9,3-9 5,-1-22 4,3-14 4,-5-8-4,-7-7-7,-9 1 3,-13 1-5,-11 4 1,-9 5-1,0 8 2,-3 12 6,-4 12 2,2 11-1,5 6 5,0 4-5,6 19 0,14 6 1,7 4-1,3 2 1,-4-1 0,-3 0-1,-10-1 0,-8 2 1,-5-3-1,-5-3 1,-19-3 3,-3-6-4,-3-8-2,7-7-72,5-5-271</inkml:trace>
  <inkml:trace contextRef="#ctx0" brushRef="#br0" timeOffset="322279.5308">25641 13643 977,'0'0'39,"0"0"-34,0 0 74,0 0-44,-110 30-19,73-9-11,2-1-3,4-3 2,4-5-2,7-4-1,6-2-1,2-6 1,6 0 2,3 0 1,2-3-1,1-3-2,0-1 4,0 3 7,0 3-9,0 1-3,7 7-6,1 19 1,0 14 5,-2 10-1,1 12 2,-1 2 1,1 2 4,-1 1 7,-2-3-10,-1-5 12,-1-9-12,1-13 6,1-11 6,5-14 2,3-8 8,10-4-15,8-4-4,12-14-6,15-8-29,4-1-54,2 0-83,-8 0-414</inkml:trace>
  <inkml:trace contextRef="#ctx0" brushRef="#br0" timeOffset="322809.7745">26138 13827 513,'0'0'224,"0"0"-84,0 0 38,0 0-59,0 0-59,0 0-38,-30 41-12,29 7-5,1 1-2,0-3 1,0-7-4,3-8-7,8-5-43,-2-12-95,1-8-91,-6-6-272</inkml:trace>
  <inkml:trace contextRef="#ctx0" brushRef="#br0" timeOffset="323058.2385">26140 13542 325,'0'0'217,"0"0"-145,0 0-1,0 0 33,0 0-25,0 0-8,-27-8-9,11 9-21,1-1-18,0 0-10,6-1-4,6-11-5,3 1-4,0 1-15,1 0-28,19 5-1,2 5-23,5 0-84,1 12-212</inkml:trace>
  <inkml:trace contextRef="#ctx0" brushRef="#br0" timeOffset="323554.2202">26376 13600 927,'0'0'52,"0"0"-47,0 0 40,0 0-28,0 0-17,0 0 0,73-9-2,-41 9 1,0 0-11,-7 0 11,-8-4-1,-7-1 2,-7-1 0,-3 1 2,0-1 8,0 2 9,0 2 17,0 2-10,0 0-13,0 0-4,-3 5-9,-1 15 0,2 9 4,2 6 3,0 8 2,0 10-2,2 6-3,9 6-2,2 1-1,4 1-1,7 1 0,0-2 0,0-6 0,-5-7 0,-10-12 4,-9-10-4,0-9 1,-15-7-1,-13-7 4,-9-5 1,-3-3-5,1 0-7,9-16-76,9-4-165</inkml:trace>
  <inkml:trace contextRef="#ctx0" brushRef="#br0" timeOffset="323989.8238">27065 13892 831,'0'0'161,"0"0"-84,0 0 18,0 0-39,0 0-46,0 0-9,66-55-1,-51 54-12,-4 1-36,-3 0-72,-4 0-68,-2 0-216</inkml:trace>
  <inkml:trace contextRef="#ctx0" brushRef="#br0" timeOffset="324131.9907">27049 14026 845,'0'0'75,"0"0"-3,0 0 40,0 0-85,97-3-27,-36-11-99,4 0-266</inkml:trace>
  <inkml:trace contextRef="#ctx0" brushRef="#br0" timeOffset="325094.9393">27835 13747 323,'0'0'495,"0"0"-443,0 0 14,0 0 28,-29-78-39,13 74-11,-4 4-9,-2 0-22,-2 22-7,1 17 0,1 10 9,5 9-6,5 3 11,7-8-14,5-9 3,0-12-9,11-12 0,9-12-4,3-8 4,1-2 4,0-21-4,-5-6-13,-4-6 3,-3-2-7,-2-4 12,-4 0 1,-1 7 2,-2 10 1,-2 11 1,3 13 7,1 0-7,3 23 0,4 14 0,2 5 7,5 3-1,-2-4-3,3-9-3,4-8-15,0-8-137,4-9-150</inkml:trace>
  <inkml:trace contextRef="#ctx0" brushRef="#br0" timeOffset="325704.6174">28463 13315 765,'0'0'140,"0"0"-76,0 0 9,0 0-30,0 0-31,0 0 9,-93 24-9,61-9 4,-1 3 1,1-4-3,4-3-7,3-1-5,2-3 4,2-3-5,5-1-1,7-3 0,5 0 2,4 0 1,0 0 2,0 0-5,0 0-1,0 0-5,0 5 3,0 7-1,0 6 4,4 10 0,1 6 2,-1 7-1,2 4-1,0 5 2,-2 3-1,1 4 0,-2 4 1,-3-1 2,0-5-3,0-5 23,0-11-6,-3-8 3,0-7-8,-2-7 3,5-7-2,0-3 0,0-4-7,0-1 1,14-2 8,10 0-8,9-1-4,9-13-4,8-7-14,11-6-45,8-7-85,1-1-261</inkml:trace>
  <inkml:trace contextRef="#ctx0" brushRef="#br0" timeOffset="326332.0551">28858 13551 586,'0'0'242,"0"0"-167,0 0 76,0 0-59,0 0-34,0 0-22,-7-15-20,7 18-9,0 14-4,0 10 10,0 7-1,1 7-4,8 8 0,3 9-1,-1 3-4,-2-2 1,-2-3-4,-1-6-1,-6-7 0,0-6 0,-6-7 1,-12-9 0,-10-7 2,-7-7-2,-6-7 2,-1 0-2,1-13-1,9-12-22,9-10-21,11-14-66,11-15-204,1-12-497</inkml:trace>
  <inkml:trace contextRef="#ctx0" brushRef="#br0" timeOffset="326602.945">28821 13191 117,'0'0'333,"0"0"-206,0 0 21,0 0-45,-12 82-63,2-74-10,-4-6 18,-2-2-16,2 0-27,2-10-2,5-8-3,5 0-4,2 0-33,0 4-5,14 3-30,5 8-35,2 3-9,-3 6 54,0 18-69,-4 6-79</inkml:trace>
  <inkml:trace contextRef="#ctx0" brushRef="#br0" timeOffset="327122.5191">29024 13370 109,'0'0'850,"0"0"-827,0 0 54,0 0-30,0 0-44,0 0-5,57-10 2,-24 13-19,-2-2-12,-6-1 8,-6 0-21,-5 0 18,-4-8 1,-7-2 15,-1 0 10,-2 2 17,0-1 15,0 2 14,0 3 2,0 1 9,-3 2-30,1 1 10,-2 0-26,1 8-10,-2 10 1,1 5 5,1 5-5,3 5 10,0 5-6,0 7 4,0 4-4,7 8 6,5 1 1,-1 4-6,-2-2-7,-5-3 2,-4-8 1,0-9-2,-7-8 0,-11-8-1,-8-5 6,-1-7 8,-2-3-5,0-5-8,3-1-2,2-3-19,6 0-89,4 0-252</inkml:trace>
  <inkml:trace contextRef="#ctx0" brushRef="#br0" timeOffset="327516.7786">29564 13498 1017,'0'0'170,"0"0"-135,0 0 27,0 0-9,0 0-53,0 0-5,0-16-27,0 35-27,0 8-77,1 1-140,-1 6-510</inkml:trace>
  <inkml:trace contextRef="#ctx0" brushRef="#br0" timeOffset="327680.9185">29586 13980 989,'0'0'136,"0"0"-85,-43 84 11,18-39-39,-2 5-23,-5 0-98,1 0-739</inkml:trace>
  <inkml:trace contextRef="#ctx0" brushRef="#br0" timeOffset="329250.0315">23719 6681 617,'0'0'143,"0"0"-44,0 0-20,0 0-30,-80 88-5,46-17 30,-2 21-35,-1 10 4,-3 4 2,-5 0-19,-1-9-17,-5-8-7,5-13-1,4-15-2,12-19 1,12-18-23,12-14-50,6-10-98,0-13-115,12-19-92</inkml:trace>
  <inkml:trace contextRef="#ctx0" brushRef="#br0" timeOffset="329980.0397">23572 5799 863,'0'0'100,"0"0"-28,0 0-41,0 0-26,4 82-5,10-20 15,0 5-6,-3-2-3,-3-9-2,-6-5 12,-2-9-5,-2-5 4,-12-9 3,1-10-9,4-9 0,3-9-2,5 0 0,1-14 5,0-7-12,7-2 0,17 2-3,6 4 5,4 1-4,2 3 2,-2-3-3,-1-1-22,-3-2 3,-5-2-8,-8 2 15,-5-4 15,-9 0 0,-3-2 5,0 3 35,0 3 7,-6 6-3,-2 9 0,1 4-8,-1 21-21,2 23-15,2 18-1,4 12 1,0 6-4,13 5-49,10 2-100,5-1-284</inkml:trace>
  <inkml:trace contextRef="#ctx0" brushRef="#br0" timeOffset="334112.2824">24124 15310 470,'0'0'303,"0"0"-194,0 0 22,0 0-4,0 0-57,0 0-34,0 0-24,-4-45-12,4 90-2,0 13 2,1 8 5,1 0-3,-2-7-1,0-7 1,0-11-1,0-12-1,-2-13 1,1-9-1,1-7 1,0 0 3,0-20 2,6-9-6,12-10 0,5-1-1,4 1-8,0 7-5,3 10-8,-1 10 16,-1 12 3,-1 4-2,-4 22-1,-6 9 1,-7 5 0,-10-1 5,-6-2 1,-22-5 2,-12-7 9,0-8-2,4-7-5,7-10-5,13 0-2,12-12-37,4-15-122,7-2-102,15-3-185</inkml:trace>
  <inkml:trace contextRef="#ctx0" brushRef="#br0" timeOffset="335253.3046">24466 15668 346,'0'0'527,"0"0"-493,0 0 84,0 0 23,0 0-100,0 0-36,51-95-5,-37 54 1,-5-3 0,-4 0 4,-5-1-4,0 3 4,0 5-5,-2 10 0,-10 10-5,1 13 2,-3 4 0,4 6-2,4 15 0,3 2-2,3-2-9,0-5-3,6-3 4,9-4 4,-2-3 3,5-4 7,0 1 1,1 3 0,-1 4 0,-1 7 0,-4 3-2,0 9 2,0 1 2,0-1 6,0-3 0,5-5-5,4-6 0,6-5-3,7-4 0,4-6 0,3 0-4,-1-11-18,0-10-14,-2-6 9,-3-6 19,-4-5 1,-6-5-5,-7-1 9,-7-2-6,-9 6 0,-3 8 6,-3 10 3,-17 11 7,-5 9 7,-2 2 14,-1 11-6,1 17-5,5 7-1,4 5-3,6 2-5,8-5-3,4-3-5,4-2 0,21-7-2,8-8 4,10-7-4,7-9 2,6-1-24,7-10-16,6-15 23,-1-8 0,-5-5 11,-12-2 6,-11-3 2,-16 4 5,-14 4-4,-10 8 27,0 9 20,-27 11-15,-10 7-20,-6 0 3,-2 16-2,3 12 1,7 8 7,6 4-16,10 4-4,5-3 1,11-6-1,3-4-1,0-10-3,15-8 0,5-9 0,4-4 1,4-5 9,0-17-10,-3-3-11,-2-6-29,-4-3-17,-4 2-33,-4-1 20,-4 9 23,-2 6 22,-4 13 23,1 5 2,-2 4 3,0 19 18,4 4 4,0 2 1,5-3-10,5-5 6,8-4-8,5-8 11,5-9-4,3 0-7,0-17 0,-4-11-4,-6-3-3,-8-6-1,-14-1-6,-3-5 0,-6 1-4,-15-2 4,2 5 0,3 9 1,6 9-1,4 13 10,6 8 8,0 1-12,0 25-5,0 12 6,0 10 6,3 5 0,4 1-7,-2-3-3,1-9-3,2-8-7,-1-7-45,5-12-60,0-9-52,4-6-264</inkml:trace>
  <inkml:trace contextRef="#ctx0" brushRef="#br0" timeOffset="335548.4042">25929 15180 586,'0'0'218,"0"0"-65,0 0-20,0 0-59,0 0-54,0 0 8,-32 22-4,3-4-9,-2 0-8,-2-1-5,2 0-2,2-3 2,6-1 0,6-2-2,7-1 0,8 2-3,2 0-5,0-1 8,18 2 0,2 0 2,1-2-2,8 1 0,7-3-15,10-2-5,11-1 9,7-6-42,0 0-39,-6-3-92,-8-13-379</inkml:trace>
  <inkml:trace contextRef="#ctx0" brushRef="#br0" timeOffset="335718.1225">26292 15028 978,'0'0'136,"0"0"-38,0 0-53,0 0-41,0 0-4,0 0-83,-13 68-289</inkml:trace>
  <inkml:trace contextRef="#ctx0" brushRef="#br0" timeOffset="335891.5992">26401 15361 1255,'0'0'37,"0"0"-28,-40 80 43,23-37-36,-1 3-16,-12 4-42,-12 0-358</inkml:trace>
  <inkml:trace contextRef="#ctx0" brushRef="#br0" timeOffset="336869.9777">22125 15831 507,'0'0'438,"0"0"-340,0 0-19,9-79-37,30 58-38,10 4-3,0 9-1,-1 8 0,-11 13 2,-13 31 9,-15 18 22,-9 10 16,0 4-14,-6-1-5,5-10-13,1-10-10,13-15-6,17-17-1,3-14-2,3-9-8,-5-10 0,-6-16-8,-7-8 8,-10-3 9,-8 5 1,0 9 0,0 10 4,-9 13 6,4 11-8,5 31-2,0 17 0,2 13-1,14 1 2,2 2-2,-7-3 3,-5-4-3,-6-7 2,0-7-2,-22-10 1,-11-10 0,-5-12-2,-4-11-25,5-11-98,2-2-299</inkml:trace>
  <inkml:trace contextRef="#ctx0" brushRef="#br0" timeOffset="339566.3178">21309 16847 889,'0'0'90,"0"0"-15,0 0-27,0 0-19,0 0 13,50 79-11,-12-49-18,5-8-1,3-3-7,-2-12-2,-10-5 0,-6-2-3,-7-2-11,-10-12 1,-7 1 1,-4 4 9,0 9 5,-13 10-1,-11 30 16,-3 15-4,2 14 4,8-2-2,10-2 3,5-6-8,2-12-7,0-10-1,0-10-4,-5-9 2,-6-8-1,-7-6-4,0-4-2,-4 0-20,-2-6-40,0-5-125,-5 4-208</inkml:trace>
  <inkml:trace contextRef="#ctx0" brushRef="#br0" timeOffset="340116.4466">20230 17736 670,'0'0'157,"0"0"-88,0 0-18,0 0-26,0 0-12,0 0-7,24-27 5,-4 61 35,2 13 42,0 2-28,-1-2-13,5-7-23,0-8-11,1-11-8,3-12-4,-3-7-1,-5-2 0,-5-6-4,-10-6-1,-4-1 5,-3 9 0,0 4 12,-13 7 11,-5 28-2,0 16-12,0 8 4,8 4 2,2 2-6,-2-5-4,1-8 6,-2-8-9,-2-11-2,-1-13-3,-3-14-30,-6-6-42,-9-14-229</inkml:trace>
  <inkml:trace contextRef="#ctx0" brushRef="#br0" timeOffset="361899.5705">28894 9489 646,'0'0'224,"0"0"-205,0 0 4,0 0 21,0 0-11,82-3-1,-4-9-16,11-4-13,8-3-1,6-1 0,-11 3 1,-12 4 4,-22 5-6,-30 2-1,-20 6-4,-8 0-3,-15 0 7,-21 7 4,-12 7-1,-10 2-3,-8 2 3,-1 2-3,-6-1-2,-6 3 2,3-2-1,0 0-2,7-2-2,10-3 0,11-1 5,12-2 1,15-5 0,14-3 5,7-4-2,25 0 7,27-4 4,15-10-9,17-6-6,4 0-29,0 2-27,-3 1 32,-14 4-27,-18 2-126,-23 2-102,-26 5-77</inkml:trace>
  <inkml:trace contextRef="#ctx0" brushRef="#br0" timeOffset="362069.857">29109 9514 328,'0'0'124,"-131"37"-51,78-18 74,19-5-13,17-4-46,17-3-57,8-6-29,29-1 7,22 0-4,14-11-5,10-9-9,5-2-76,2-2-75,-9 1 41,-9 2-3,-21 4-154</inkml:trace>
  <inkml:trace contextRef="#ctx0" brushRef="#br0" timeOffset="362210.0811">29062 9580 99,'0'0'551,"0"0"-551,0 0 10,117-9-10,-44-12-134</inkml:trace>
  <inkml:trace contextRef="#ctx0" brushRef="#br0" timeOffset="365127.6267">8939 10436 474,'0'0'119,"0"0"37,0 0-24,-29-83-15,26 73-10,1 7-28,2 3-35,0 13-24,3 31-13,12 22 6,3 16 9,0 8-8,-2-2-7,-1-8-7,0-9-1,1-12-13,-2-13-41,-2-13-39,-5-15-71,-5-11-90,-2-7-272</inkml:trace>
  <inkml:trace contextRef="#ctx0" brushRef="#br0" timeOffset="365386.0554">8792 10958 693,'0'0'167,"0"0"-60,0 0-1,0 0-51,-9 75-23,31-51-18,5-1-2,4-5-11,2-6-1,7-7-20,-1-5-59,1-5-34,-2-17-76,-7-9-110,-4-4-144</inkml:trace>
  <inkml:trace contextRef="#ctx0" brushRef="#br0" timeOffset="365514.8973">9189 10822 308,'0'0'237,"0"0"-26,0 0-37,0 0-18,0 0-98,0 0-12,-69 132-16,44-62-12,2-4-13,4-6-5,10-9-44,7-13-145,2-14-323</inkml:trace>
  <inkml:trace contextRef="#ctx0" brushRef="#br0" timeOffset="365929.6226">9494 10074 925,'0'0'125,"0"0"-44,0 0-37,0 0-13,-9 118-11,9-61-8,9-1-9,3-5-3,2-6-14,0-9-66,0-7-129,0-12-332</inkml:trace>
  <inkml:trace contextRef="#ctx0" brushRef="#br0" timeOffset="366256.0653">9440 9845 498,'0'0'61,"0"0"23,0 0 14,0 0-20,0 0-19,0 0-8,-5 62-1,-16-48-12,-3-3 13,2-5-22,3-6-5,5 0 2,2-10 8,7-8-11,1-3-15,4 3-6,0 1 1,18 7-3,5 5-3,6 5-18,4 0-92,-2 16-89,5 4-534</inkml:trace>
  <inkml:trace contextRef="#ctx0" brushRef="#br0" timeOffset="380351.4121">11058 12773 791,'0'0'114,"0"0"78,0 0-111,-14-73-24,7 35-28,0-5-13,-1-3-5,0-4-4,-3 1-5,-1 3 1,-3 1 0,4 12-3,4 10 7,2 11-7,5 10-4,0 2-9,0 6-23,0 12-37,0 5-95,0-2-104,0-4-427</inkml:trace>
  <inkml:trace contextRef="#ctx0" brushRef="#br0" timeOffset="380643.7079">10801 12391 748,'0'0'127,"0"0"-30,0 0 21,0 0-54,0 0-29,0 0-19,-25-22-15,37 3 7,9-12-6,1-8-2,-1-4-10,-2-3 0,-5 2 10,-5 5 1,-8 11-1,-1 12 5,0 10 9,0 6 20,0 17-25,0 18-9,9 10 0,12 3 0,9-1-3,6-4-67,3-3-120,5-2-332</inkml:trace>
  <inkml:trace contextRef="#ctx0" brushRef="#br0" timeOffset="381040.0852">11474 12584 900,'0'0'17,"0"0"37,0 0 7,0 0-3,3 72-18,14-31-18,0 4-13,0 2-1,-1-1-7,-5-5 1,-7-4-1,-4-6-1,0-7 3,-7-6-3,-14-7 2,0-6-2,-6-5-22,3-10-44,5-21-77,5-13-234</inkml:trace>
  <inkml:trace contextRef="#ctx0" brushRef="#br0" timeOffset="381296.7415">11497 12201 536,'0'0'288,"0"0"-220,0 0-14,0 0 6,0 0 7,0 0 4,-30 77-42,0-55-19,4-7-3,7-13-7,6-2-1,7-8-12,4-16-50,2-1 14,3 1-21,15 5-3,4 9-18,-1 7-136,3 3-217</inkml:trace>
  <inkml:trace contextRef="#ctx0" brushRef="#br0" timeOffset="383276.7167">10442 14022 589,'0'0'92,"0"0"-37,0 0 40,0 0-21,-2 101-23,2-51-11,0 6-3,0 8-6,5 2 8,5 2-10,2 2-17,-1 1 2,-4 1 4,0 0-10,-5-1-4,1 0 3,1 4-2,1-2-1,-1 1-2,-2-3-1,1-9 0,-3-2 8,0-3 2,0-1-4,0-1 8,0-1 6,0-2-14,0-1-7,0-2 4,0 1 6,0-4-9,0-1 1,0 2 1,0-5 3,6 1-4,-2-3-1,-2 3 4,1 2-4,-3 6 4,0 1 0,0-2-3,1-1 3,5-4-4,2 0-1,0 0 2,3 0-2,-3 3 1,2-1-1,-1 5 1,-2-4-1,1 0 1,-5-1 0,3-8 0,-3-3 1,-2-4-1,2-7 0,2-2 0,-1-5 6,2-2-5,-2-1-2,1 2 1,-5 3 18,1-3-16,1 6-2,-1-1 1,1-1 0,1-1-2,0-3 0,0 0 0,-1 4 0,-1 6 0,2 4 18,0 4-8,1 5-7,-1 2-2,0 2 0,0-1-1,2-4 0,-1-7 1,1-2-1,-2-8 0,3-6 1,-5-3 0,1-9-1,-2-4 0,0 0 3,0 0-3,0 0 4,0 0-4,0 0 2,0 0-2,0 0 1,0 0-1,0 0 0,0 0-2,0 0-2,0-14-21,0-12-58,0-15-191,-12-15-710</inkml:trace>
  <inkml:trace contextRef="#ctx0" brushRef="#br0" timeOffset="384627.1804">7522 14664 311,'0'0'291,"0"0"-196,0 0 16,0 0-13,0 0-27,0 0 14,0-42-24,0 40-1,0 2-12,0 0-22,-3 0-8,3 14-11,0 23-4,0 15 0,0 13 9,0 6-1,8-1-6,0-2 5,0-4-8,-2-11 3,-2-10-3,-2-13 2,1-10-4,1-10 0,-4-5-1,0-5-1,0 0-7,0-5-31,0-18-47,0-8-173,0-4-280</inkml:trace>
  <inkml:trace contextRef="#ctx0" brushRef="#br0" timeOffset="386003.4223">7276 14802 521,'0'0'164,"0"0"-20,0 0-27,0 0-31,0 0-13,0 0-9,0 0-17,-42-59-23,48 32-14,19-2-3,11-4-5,6 6-1,9 6-1,1 10-1,-1 11 1,-2 3 2,-6 26-1,-9 16-1,-13 10 1,-13 6 5,-8 4-2,-6 1-3,-22 1 4,-10-4-1,-4-6 0,-2-11-3,3-12-1,7-13 2,7-11 2,8-10-4,7 0 4,4-14-4,5-10-9,3 0-5,0 4 6,14 8 6,8 9 0,8 3-2,6 10 3,7 14 2,3 1 0,-1-1-1,3-3-1,0-8-84,-1-7-249,-6-6-191</inkml:trace>
  <inkml:trace contextRef="#ctx0" brushRef="#br0" timeOffset="386479.95">7946 14606 750,'0'0'136,"0"0"-56,0 0 68,0 0-64,0 0-54,0 0-29,-6 3 1,32 17 3,12 1 3,5-3 4,3-4-9,-2-5 0,-5-5-1,-11-4-2,-6 0 0,-7 0-11,-9 0 1,-3-4 7,-3 1 3,0 3 2,0 0-2,0 4 0,-11 22 2,-5 9 2,-3 10 9,-1 4 0,1 4-5,4-2-6,2-4-1,5-7-1,8-6-4,0-12-39,3-5-75,18-10-65,4-7-227</inkml:trace>
  <inkml:trace contextRef="#ctx0" brushRef="#br0" timeOffset="386906.2315">8586 14447 894,'0'0'120,"0"0"-14,0 0 22,0 0-67,0 0-52,0 0-7,-2 108 9,16-45-1,0 1-8,0 0-2,-2-3-15,-2 1-84,-2-3-227</inkml:trace>
  <inkml:trace contextRef="#ctx0" brushRef="#br0" timeOffset="393889.9075">26417 15041 602,'0'0'127,"0"0"-126,0 0 11,0 0 85,0 0-14,113-46-39,-55 28-17,11-3 20,11-3-4,11 0-9,3-1-3,-3 1-19,-15 5-12,-24 6-17,-21 6-37,-20 5-21,-11 2 22,-15 0 19,-24 0 32,-19 9 2,-17 4-1,-13 1 1,-7 1 0,-3-2 0,2 0 1,8-1 21,13-3 1,19-3-6,21-2-8,22-4-4,13 0-5,13 0-11,25-13 1,17-3-11,13-5 18,10-3-6,3-3-29,2 0-14,0 3 52,-5 3 7,-11 5 21,-17 5 1,-21 4-22,-15 3-7,-14 4 0,0 0 14,-12 0 23,-12 0-12,-6 0-25,-3 0-2,1 0-6,2 3 1,9-2 4,4 0-6,10 1-6,7-2-9,0 0-23,0 0-117,9-3-160</inkml:trace>
  <inkml:trace contextRef="#ctx0" brushRef="#br0" timeOffset="395484.1505">25413 6607 424,'0'0'134,"0"0"-54,0 0 69,0 0-35,0 0-41,0 0-1,3-19-30,-13 52-15,-14 17 24,-13 18 0,-17 10-14,-15 7-11,-8 5-6,-1 0-1,5-7 2,12-9-2,15-19-14,14-13-4,13-14-1,10-9 0,8-9-13,1-9-30,0-1-33,16-14-63,3-20-85,5-11-293</inkml:trace>
  <inkml:trace contextRef="#ctx0" brushRef="#br0" timeOffset="396286.204">25009 5766 829,'0'0'137,"0"0"-43,0 0 18,0 0-55,0 0-43,9-82-4,15 66-6,4 8-1,2 5 3,1 3-4,1 17-2,-7 15 3,-4 11-2,-6 6 4,-9 5-4,-6 2 4,0-1-5,-9-1 1,-13-8 1,-5-5-2,-2-9 2,5-7-2,2-11 0,4-6 0,8-6 2,1-2 1,1 0-1,7-17-1,1-5-1,4 0-11,17 2 4,8 6 7,3 7 0,3 7-4,5 0 4,-1 10 0,0 6-1,-4 0 1,-5 0 4,-4-5-2,-9-5 7,-3-3-8,-5-3 5,0-2-6,-3-14-2,0-7-22,0-5-60,1-4-105,0 1-245</inkml:trace>
  <inkml:trace contextRef="#ctx0" brushRef="#br0" timeOffset="402264.5231">9478 10068 435,'0'0'141,"0"0"-132,0 0 3,0 0 175,0 0-70,0 0-70,0 0-13,-5-54 5,5 57-2,0 20-13,-1 15 6,-17 14 6,-7 13-11,-13 10-4,-11 9 1,-5 9-1,-2 3 2,-1 0-18,11-7 1,9-11-6,8-10 0,10-10 3,4-13-3,4-10 0,5-7-1,3-8-6,-1-5-25,3-3-19,-1-6-30,2-5-12,0-1-19,0-6-151,0-15-354</inkml:trace>
  <inkml:trace contextRef="#ctx0" brushRef="#br0" timeOffset="402699.6948">10634 10297 764,'0'0'106,"0"0"1,0 0 33,0 0-30,0 0-56,0 0-32,-39-5-20,39 55 5,0 13-6,3 5 0,8 0-1,4-5 0,-3-8-8,2-8-37,-1-9-70,-6-11-114,-3-9-254</inkml:trace>
  <inkml:trace contextRef="#ctx0" brushRef="#br0" timeOffset="402868.0757">10478 10608 785,'0'0'62,"0"0"-54,0 0 35,4 99-16,21-73-15,8-11-12,7-6-13,-1-9-86,0 0-154,-5-11-185</inkml:trace>
  <inkml:trace contextRef="#ctx0" brushRef="#br0" timeOffset="402986.0959">10832 10512 740,'0'0'122,"0"0"-20,0 0-27,-44 85-14,24-18-33,4 3-27,7 5-1,3-1-165,3 3-434</inkml:trace>
  <inkml:trace contextRef="#ctx0" brushRef="#br0" timeOffset="403619.9128">11594 12292 535,'0'0'109,"0"0"27,0 0-23,0 0-36,0 0-1,0 0-26,-89 1-1,52 49-9,-5 15 7,-13 12-12,-9 11-9,-12 9-7,-12 2-9,-3-2-4,7-10-4,19-16 3,17-14-4,19-18-1,13-13-1,13-17-16,3-9-24,6-15-130,18-19 6,9-7-423</inkml:trace>
  <inkml:trace contextRef="#ctx0" brushRef="#br0" timeOffset="404219.7447">13117 12450 686,'0'0'71,"0"0"27,0 0 1,0 0-10,0 0-17,0 0-27,-21 66-11,18-60 0,0-3-7,-2-2-1,-2-1-1,-3-1 0,-4-20-9,-1-12-16,2-12 9,1-12-9,0-5 0,3-4 0,1 5-1,1 11-5,6 13-3,-1 16-11,2 14-5,0 7-7,0 8-34,0 19-42,0 4-51,2-1-179</inkml:trace>
  <inkml:trace contextRef="#ctx0" brushRef="#br0" timeOffset="404531.3871">12826 12253 684,'0'0'87,"0"0"10,0 0-12,0 0-21,0 0-11,0 0-23,-26-71-27,26 53 0,11-6-3,4 1 0,1 0-1,3 0 1,-3 3 0,-2 0 4,-6 5-1,-4 3-2,-2 5 17,-2 4 16,0 2 3,0 1-23,3 7-10,9 15-4,4 10 6,8 3-6,12 1 0,6 0-69,8-3-91,7-1-213</inkml:trace>
  <inkml:trace contextRef="#ctx0" brushRef="#br0" timeOffset="408497.9938">3744 15708 660,'0'0'125,"0"0"16,-41-72-41,33 56-17,7 9-20,-1 7-30,2 0-32,0 22-1,14 22 0,5 16 33,0 15-9,-10 4-9,-9-3-14,0-1 3,-1-10 1,-12-14-5,-1-14 3,6-19-2,4-11-1,-2-7-3,0-11-4,0-15-16,3-5-23,3 2 26,8 5 10,20 2 2,9 4 7,6 1-1,1 2 0,-4 1-3,-4-2-15,-9-1-10,-8-2 5,-8 0 13,-7-1 12,-4 0 1,0 3 18,0 6 28,-12 7 27,0 4-24,-1 9-22,4 29-26,1 13-2,4 10 0,4 2 3,0-5-3,16-6-4,11-10-27,6-9-118,3-14-159</inkml:trace>
  <inkml:trace contextRef="#ctx0" brushRef="#br0" timeOffset="408997.8687">4307 15543 519,'0'0'444,"0"0"-374,0 0 34,0 0-47,0 0-56,0 0 3,31 76 0,5-40-3,3-5 8,4-8-6,-3-6 2,-4-8-5,-6-6-2,-3-3-11,-8 0 11,-7-9-8,-6 1 10,-3 1 1,-3 5 9,0 2 11,0 0-3,-1 22 2,-10 14-13,-1 14 6,-4 5 1,1 0-5,0-5-3,7-3-5,2-9-1,6-2-3,0-8-39,2-12-171,16-7-220</inkml:trace>
  <inkml:trace contextRef="#ctx0" brushRef="#br0" timeOffset="409312.0138">5160 15397 721,'0'0'382,"0"0"-282,0 0-40,0 0-37,-22 112-14,22-33 3,4 6-10,14-2-2,8-2-8,-1-8-80,5-8-263</inkml:trace>
  <inkml:trace contextRef="#ctx0" brushRef="#br0" timeOffset="410267.2757">5923 14802 450,'0'0'138,"0"0"-59,0 0 110,0 0-63,0 0-7,0 0-46,0-65-59,0 79-9,0 19-5,3 15 6,8 17 9,6 15-5,5 12-6,4 9-4,-3 8 6,-1 0-4,-3 5-4,-7 3 3,-2 0-1,-4 3 1,2-1 1,-2 1-2,2-2 1,-2-5-2,-4-4 1,-2-7 0,0-9 2,0-4-1,0-5 2,0 1-2,3-3-1,3-3 2,0 0 4,1-2-3,1-1 2,1 2-4,0 0 8,1-9 3,-2-1-2,2-5-5,5 4 8,3-5-5,3-3 4,-2-5-8,-4-8 0,-2-6-1,-2-1-1,-2-6 2,0-3-2,-6-4-2,-2-8 8,1-5-4,-2-4 5,0-5 4,0-1 0,0-2-8,0-1-4,0 0 0,0 0 0,0 0 0,0 0-2,0 0 2,0 0-2,0 0-17,0-6-16,0-15-49,0-12-76,0-10-352</inkml:trace>
  <inkml:trace contextRef="#ctx0" brushRef="#br0" timeOffset="411775.8694">27361 6430 643,'0'0'110,"0"0"-29,0 0 21,-102 48-14,64-3-19,-3 13-26,-5 10 5,-8 7-10,-6 5-6,-4 2-15,0 1 1,3-2-8,6-7-9,8-10 3,7-12 1,4-14-4,11-10-1,4-9-3,10-11 2,7-6-8,4-2-18,0-13-46,12-21-67,9-14-88,1-17-269</inkml:trace>
  <inkml:trace contextRef="#ctx0" brushRef="#br0" timeOffset="412476.1421">27032 5623 810,'0'0'122,"0"0"-25,0 0 27,0 0-58,0 0-37,0 0-29,-2 13-5,2 26 5,0 13 0,0 9 0,0 3 2,-4-1-2,-8-4 1,-1-8-1,-5-13 0,0-8-3,0-10-9,4-9 3,6-8-6,3-3 7,5 0 7,0-14-1,0-4-16,15-2-5,8 1 23,6 1 1,3 2-1,5 2-8,-3 2-9,2 0-16,1-1-4,-4-1 20,-3-2 8,-6-3-4,-8 1-5,-5-4 1,-7 1 17,-4 2 7,0 0 18,0 5 13,-3 6 18,-3 3 5,0 5-9,-3 10-34,2 23-16,-1 13-1,3 8-1,5 3 0,0-1-26,0-2-113,0-1-194</inkml:trace>
  <inkml:trace contextRef="#ctx0" brushRef="#br0" timeOffset="417489.8837">10973 10270 583,'0'0'158,"0"0"-97,0 0-16,0 0-19,0 0-16,0 0-5,0 0-5,0 0 1,-37-8 0,35 8-1,2 0 6,0 0-5,0 0 3,0 0 2,-3 0-1,3 0-1,-3 0-1,1 0-3,1 0 2,-1 0-2,1 0 0,1 0 1,0 0-1,0 0 0,0 0 2,0 0-2,0 0-2,0 0 0,-2 0 1,-2 0 2,1 0-2,-1 0 2,-1 0 0,1 0 3,-2 0 8,1 0 13,1 0 0,1 0-8,3 0-9,-3 0-5,-5 15-1,-5 12-1,-10 19 3,-6 19 14,-9 14 3,0 3-6,-3 0 5,1-6-1,0-7-6,3-7-9,2-8-3,10-13-1,7-13-22,6-14-102,8-14-149,1 0-423</inkml:trace>
  <inkml:trace contextRef="#ctx0" brushRef="#br0" timeOffset="418535.0336">12395 10360 674,'0'0'123,"0"0"-4,0 0-28,0 0-25,-6 75-13,17-14-10,3 8-8,4 1-9,-3-4-17,0-3-9,-3-5 0,-3-9-18,-6-10-97,-3-12 7,0-11-161,0-11-196</inkml:trace>
  <inkml:trace contextRef="#ctx0" brushRef="#br0" timeOffset="418705.9281">12268 10827 522,'0'0'180,"0"0"-93,0 0-5,0 0-38,0 0-20,0 0-14,44 85-3,-11-69-7,3-9-10,5-7-25,0 0-68,1-23-140,-3-10-118</inkml:trace>
  <inkml:trace contextRef="#ctx0" brushRef="#br0" timeOffset="418829.8202">12638 10718 368,'0'0'213,"0"0"35,0 0-115,0 0-64,-66 105-3,41-46-36,4 2-22,5-6-8,5-11-8,11-12-106,0-15-202</inkml:trace>
  <inkml:trace contextRef="#ctx0" brushRef="#br0" timeOffset="419127.6863">12689 9993 827,'0'0'85,"0"0"-45,7 78 58,5-30-45,4 2-23,2 0-15,2-7-15,-1-5-12,-3-12-118,-5-8-196</inkml:trace>
  <inkml:trace contextRef="#ctx0" brushRef="#br0" timeOffset="419428.4272">12632 9789 45,'0'0'558,"0"0"-477,0 0 52,0 0-43,0 0-43,-5 73-15,-26-59-22,-5-7-5,0-7-5,5 0 0,4-17-3,8-8-6,11-4 1,8 3 4,9 2 4,20 7 4,8 7-4,6 10-1,2 0-12,0 3-157,-8 12-313</inkml:trace>
  <inkml:trace contextRef="#ctx0" brushRef="#br0" timeOffset="420450.04">15000 12111 755,'0'0'138,"0"0"-100,0 0 82,0 0-4,0 0-28,0 0-20,-44 24-24,34-51-18,5-15-8,2-9-13,2-5-5,-1-3-1,-1 5-3,-1 9-13,-2 15-7,0 14-5,2 16-7,-2 5-14,-2 22-45,-4 8-64,0 4-82,0 0-199</inkml:trace>
  <inkml:trace contextRef="#ctx0" brushRef="#br0" timeOffset="420709.8362">14708 12042 818,'0'0'130,"0"0"-60,0 0 60,0 0-68,-11-95-33,30 56-20,8-6-3,6-7-5,1-6-1,0 4 0,-7 9-3,-9 16-3,-9 16 6,-6 13-1,-3 6-5,0 22 6,0 12 11,5 10-8,5 1-3,9-2-7,7 1-59,10-6-104,5-1-191</inkml:trace>
  <inkml:trace contextRef="#ctx0" brushRef="#br0" timeOffset="421019.8468">15571 12154 891,'0'0'134,"0"0"-120,0 0 46,0 0-17,0 0-19,15 106-1,9-56-4,2 6-7,-9 7 13,-8-2-14,-9-1-10,-6-3 4,-21-4 0,-5-5-3,-3-8-2,-1-13 0,6-19-8,4-8-33,7-28-40,5-23-111,5-17-267</inkml:trace>
  <inkml:trace contextRef="#ctx0" brushRef="#br0" timeOffset="421281.2686">15451 11761 749,'0'0'111,"0"0"-56,0 0 56,0 0 6,11 82-57,-33-54-13,-5-5-31,3-7-5,2-12-10,8-4 0,4-16-1,10-16-5,0-8-16,7-1 8,17 9-14,1 11-9,-1 14-24,-4 7-54,-1 8-91,-8 16-399</inkml:trace>
  <inkml:trace contextRef="#ctx0" brushRef="#br0" timeOffset="424011.2661">2999 15094 717,'0'0'61,"-8"122"-42,8-38 27,9 17-12,13 13 0,2 14 8,0 10 15,-6 10-1,-2 9-15,-4 4 1,-4 7-20,-1 0-10,-7-7 2,0-10-4,0-22-3,0-21-7,0-22 5,0-23 4,0-21-6,3-18-3,3-20-41,-1-4-78,-2-28 1,-3-21-34,0-17-167</inkml:trace>
  <inkml:trace contextRef="#ctx0" brushRef="#br0" timeOffset="424809.5865">1487 13915 1072,'0'0'30,"0"0"-27,0 0 4,-7-96-7,35 69-7,8 7 7,4 13 0,2 7-1,-6 15 1,-8 24 9,-16 13 8,-9 11 2,-3 5-14,-18-3 5,-3-10-7,-1-14-1,10-11-1,4-15-1,5-8 0,3-7-12,0 0-29,0-13-25,6-7 20,14-6 11,10 3 18,11 9 11,7 7 2,3 7 4,-1 0 0,-11 11 2,-12 8 21,-13 6 2,-14 8 27,-9 9 15,-29 7-31,-12 2-22,-7-4 7,2-12-18,10-12 9,12-16-8,6-7-4,8-21-8,10-22-162,9-12-147</inkml:trace>
  <inkml:trace contextRef="#ctx0" brushRef="#br0" timeOffset="425209.5776">1948 13759 986,'0'0'103,"0"0"-36,0 0 23,0 0-63,0 0-27,0 0-8,39 27 8,6-4 2,8 0 0,-2-5-1,0-3 3,-9-4-4,-8-5-2,-10-4-6,-8-2-9,-7 0 15,-6 0 2,-3 1 7,0 6-4,0 10 19,-12 18-12,-6 16-5,-10 14-1,5 4 0,-2-3-4,7-5 0,11-9-5,7-9-49,0-14-122,12-15-266</inkml:trace>
  <inkml:trace contextRef="#ctx0" brushRef="#br0" timeOffset="425679.8073">2573 13539 922,'0'0'122,"0"0"-98,0 0 7,0 0-18,-24 120 7,24-62-4,0 3 9,0-3-3,0-5-12,0-9-7,0-15 1,0-11-2,0-13-4,0-5-6,6 0-60,8-18 49,8-6-5,5-3 1,6 0 21,1 3-4,2 0 6,-6 0-7,-3 3 7,-10 3 2,-9 2 0,-5 4 3,-3 5 26,0 3 23,-6 4 10,0 0-12,0 22-33,2 17-15,4 16-4,1 9 0,23 5-14,9 3-94,0-3-126</inkml:trace>
  <inkml:trace contextRef="#ctx0" brushRef="#br0" timeOffset="426094.0418">1557 15251 1083,'0'0'114,"0"0"-53,0 0-17,0 0-32,0 0-9,0 0 6,122 38 4,-50-14-1,0-3-9,-8-1-3,-7-5-25,-11 0-20,-12-7-31,-6-2-80,-14-6-48,-11 0-176,-3-3-88</inkml:trace>
  <inkml:trace contextRef="#ctx0" brushRef="#br0" timeOffset="426209.6071">1914 15219 594,'0'0'199,"0"0"-49,0 0 30,0 0-51,-97-5-103,70 69-23,-3 25-3,2 14-26,7-2-165,3-7-381</inkml:trace>
  <inkml:trace contextRef="#ctx0" brushRef="#br0" timeOffset="436449.2934">29078 6159 339,'0'0'117,"0"0"-78,0 0 29,-51-77 64,34 54-48,0 0-42,0 3-15,-5-3 5,-2-2 1,-4 3-9,-7-2-12,-5 3-1,-5 1-5,-7 3-2,-2 6-2,-2 3 4,3 5-1,-2 3-2,1 0 1,2 4-4,-3 14 1,-6 6 0,-2 3 0,-1 1-2,6 2 1,4 0 0,5-1 1,5 2 1,6 2-2,1 2-4,5 3 4,1 6 1,3 4 0,-1 4 1,1 1 5,-1-2 1,1-1-3,4-4 1,5 0 1,7-4-2,6-1-5,6-2 2,0 2 5,0 1-5,9 3 2,6-4 6,0 2 5,4-2-8,2 0-2,6-2 3,6-2-4,8-3-2,7-2 2,6-5-1,-1-4 3,2-4 1,0-6 7,0-4-9,3-7 7,1-2-12,6 0 4,0-10-1,4-8-2,2-5 2,1-7-3,-3-9 3,-5-1 0,-7-4-3,-7-4 2,-6-1 2,-5-5-3,-2-8 2,-5-3-3,0-9 3,-5-1-3,-5-1 8,-6 0-3,-8 7 10,-8 8-10,-8 12-5,-27 8 6,-22 12-12,-22 10-15,-18 11-65,-8 8-90,6 0-339</inkml:trace>
  <inkml:trace contextRef="#ctx0" brushRef="#br0" timeOffset="437509.773">29925 6977 515,'0'0'133,"0"0"-85,0 0 48,0 0-20,0 0-31,0 0-20,28 50-7,3-29 1,5-2 16,3-7-8,5-6-9,0-6-13,3 0 4,2-4-6,-2-13-3,-2-7 1,-3-3-1,-2-4 3,-4-6-3,-3-6-7,0-10 2,0-6-8,-4-6 4,1-1 9,-6 2 0,-9 7 4,-7 4 4,-8 7 5,0 2 8,0 2 6,0 2-12,-8 1 0,-4 0-12,-3 3 1,0 0-2,-2 1 0,-2 3-2,-4-1 7,-6 1 1,-1 1-7,-4-1 0,-2 5 1,-5 1 0,0 2-2,-2 5 1,-3 6-2,-2 6 1,-6 7 0,-5 0-1,-9 15 1,-3 13 0,-5 9 1,2 7 0,5 7-1,3 7 2,8 8 1,4 11-2,6 12 0,15 7 5,16 2-4,17-7-1,20-2 2,29-8-2,14-13-1,9-6 0,10-13-2,7-11-26,7-10-61,2-15-49,-1-12-291</inkml:trace>
  <inkml:trace contextRef="#ctx0" brushRef="#br0" timeOffset="443963.2596">12864 10068 536,'0'0'249,"0"0"-246,0 0 3,0 0 63,0 0 4,0 0-2,0 0 9,-74-35-40,54 67-34,-11 20 3,-13 22 5,-13 17 0,-12 17-7,-6 2-2,-2-2-4,8-8 4,16-16-5,18-16 0,20-16-10,15-20-48,6-16-100,29-16-269</inkml:trace>
  <inkml:trace contextRef="#ctx0" brushRef="#br0" timeOffset="444339.9195">14250 10169 855,'0'0'16,"0"0"16,0 0 50,0 0 17,0 0-32,0 0-55,-4-22-9,4 68 1,9 15 11,0 6-7,-1-2-8,-3-2 0,0-7-28,1-8-89,0-11-69,0-15-295</inkml:trace>
  <inkml:trace contextRef="#ctx0" brushRef="#br0" timeOffset="444510.5149">14167 10429 692,'0'0'37,"0"0"-16,0 0 34,-6 88-25,26-66-21,3-5-9,7-5-4,5-8-72,3-4-109,1-3-28</inkml:trace>
  <inkml:trace contextRef="#ctx0" brushRef="#br0" timeOffset="444624.2993">14483 10383 426,'0'0'243,"0"0"-73,0 0-56,0 0-62,0 0-2,-73 121-17,24-49-33,3-1-28,8-12-192</inkml:trace>
  <inkml:trace contextRef="#ctx0" brushRef="#br0" timeOffset="449236.6782">15580 12178 521,'0'0'5,"0"0"1,-6-112-4,25 65 20,23 0 19,15 0-22,16 8 24,16 9 65,10 11-27,1 15-41,-4 4-6,-15 18-15,-16 15-3,-16 5-11,-17 3 3,-12 0-4,-8-3-4,-12-5-13,0-10-17,0-7-41,-8-13-74,1-3-43,0-10-129</inkml:trace>
  <inkml:trace contextRef="#ctx0" brushRef="#br0" timeOffset="449542.1847">16217 11706 608,'0'0'124,"0"0"-39,0 0-36,0 0-34,0 0 31,46 76-32,-8-51-2,8-3-2,2-5-7,4-6-3,-2-4-8,-3-5-5,-10-2-21,-12 0-16,-13 0 34,-9 0 16,-3 4 3,-8 15 52,-18 14-5,-16 17-9,-13 12-11,-2 8-28,0-2-2,15-4-14,22-13-56,18-9-92,2-13-279</inkml:trace>
  <inkml:trace contextRef="#ctx0" brushRef="#br0" timeOffset="450122.6006">16265 11763 338,'0'0'96,"0"0"-23,0 0 13,0 0 30,0 0-23,0 0-52,-9-35-30,15 43-1,11 7 5,8 4 2,6-4-10,6-2-4,2-6-3,1-7-7,-2 0-21,-7 0-24,-6-8-10,-10 1 41,-9 2-3,-6 5 24,0 5 12,-9 20 52,-12 11 5,-6 11-21,-2 7-31,-1 2 1,0 1-2,3-4-14,7-5-2,10-10-64,10-12-209</inkml:trace>
  <inkml:trace contextRef="#ctx0" brushRef="#br0" timeOffset="450712.2365">16169 11632 400,'0'0'94,"0"0"-26,0 0-28,0 0-13,0 0 38,87 73-28,-39-41-15,2-1-15,2-5-3,-2-9-4,-3-6 1,-5-8-3,-12-3-38,-12 0-67,-12-2 17,-6-6 39,0 0 46,-21 5 5,-3 3 69,-8 1 7,-3 22-5,1 8-26,2 10-1,7 4-9,7 1-14,6-1-14,9-3-7,3-8-59,0-6-165</inkml:trace>
  <inkml:trace contextRef="#ctx0" brushRef="#br0" timeOffset="450870.0241">16375 12169 524,'0'0'0</inkml:trace>
  <inkml:trace contextRef="#ctx0" brushRef="#br0" timeOffset="456292.1069">17494 7755 443,'0'0'42,"0"0"21,24-80-22,-21 61 58,-3 4 1,0 3-44,-12 4-16,-15 2-17,-13 6-1,-10 0-14,-11 5 4,-3 13-9,0 6 4,6 2-4,7 3-1,12 2 1,10 2-3,9 3 1,7 3-1,7 0 1,2 5 1,4 1-1,0 2-1,0 3 2,1 5-1,15 2 1,2 2-2,5 2 0,2-1 0,3 5-2,4 4 5,0 5-3,4 3 0,-1 4 0,-4 1 1,-7 4-1,-10 1 3,-9 1-3,-5 2 2,-8 3 0,-18-1 6,-9-6-7,-2-10 7,-2-8-4,1-8-1,-4-4 2,-6-10 1,-1-8-3,-2-8-2,0-11 4,5-6-2,8-7 1,11-5 5,12-1 3,7 2-2,6-2 3,2 4-13,0 6-11,17 7 10,8 9 1,8 10 1,2 10-1,1 11 0,-1 6 2,-2 9 2,0 7-2,-2 9-2,2 6 0,0 8-2,-2 3 1,-1 5-1,-3 1 3,-3 0-1,0 0 1,-2-6-1,-1-3-1,-3-5 1,1-4 0,-2-4 0,0-4 0,-3-6 5,-1-1-1,-4-3 13,-3 2 0,-1 4-16,5 5 13,-2 1-10,4 6-1,2 2-3,-6-9 8,1 2-6,-2-2 0,-1-2 0,-3-1 1,-1-4 7,-2-8-6,0-4 1,0 0-5,0-1 1,-3 2 0,-5 1 0,0 2-2,0-2 2,2-1-1,1-2 0,2-4 0,0-3 2,-2-5-5,2-2 4,-3 3-1,1-1 2,1 4-1,-3-1-2,0 0-2,0 1 0,-1 1 3,-1-3 0,1 1 0,0-2 2,2-1-2,0-4 1,1 4 3,0 0-2,0-1-2,2 4 3,-1 2-3,1-1 0,1 0 0,0-2-2,1-3 2,1 3 1,0-1 0,0 0-1,0-1 0,0-4 0,0 0 0,0-1 0,0 0 1,0-1-1,0 2 0,1-1-1,7-4 1,1 4 0,-2-2-1,-2 3-13,-2 3 14,-3 1 0,0 0-15,0-2 15,-12-3 0,0 0 2,1 2-2,1 0 0,6 1 0,4 1 0,0-3-2,0 0 2,13-4-1,1 5 0,-1-1-4,-1 1-12,-2 4 8,1-5 0,-2 2-10,-3-2 19,1-1-16,2 1 16,-3-4 0,2 1 0,-2-1 7,-2-2-6,3 4 5,-4-1 1,-1-1-5,-1 6 5,-1 2-7,0 3 0,0 3 3,0-4-3,0-2 0,2-4-1,2-3-7,4 2 7,1-3 0,0-2 1,0 1-1,0-5 1,-1 1-3,0 1 5,1-5-2,0 5 2,-2-2 6,1 0-6,-1 2 1,2 1-3,-1-2 0,2 2-2,1-3 2,2-2 0,-2 0-1,2-3-5,-1 2 5,0-3 0,1-2 1,-1 0-1,0-2-2,0-4 3,3-2 0,1-3-4,7-3-6,5-5-6,8-2 1,10-4 8,14-1 2,19-6 3,24 0-1,21 0-7,23-3-100,15-15-7,8-12-362</inkml:trace>
  <inkml:trace contextRef="#ctx0" brushRef="#br0" timeOffset="608569.7039">1987 12911 500,'0'0'95,"0"0"39,0 0-1,0 0-52,0 0 7,0 0-21,0 0-14,0 0-26,-46-50-27,46 85-6,10 13 6,5 10 4,0-2 1,1-5-3,-5-10 0,-1-12-2,-1-10-1,-4-10 0,1-9-26,-2 0-45,-1-20-34,6-12 66,-3-1-4,6 0-3,4 6 16,-2 8 23,5 2-9,-2 3 13,-1 2 3,-4 1 1,-3 4 5,-5 0 8,-1 3 12,-3 4 16,0 0 0,3 0 11,3 8-51,6 15 5,8 9-6,-1 5 7,1 0-7,-3-8-21,-3-5-147,4-11-180</inkml:trace>
  <inkml:trace contextRef="#ctx0" brushRef="#br0" timeOffset="609104.4419">2287 12548 1056,'0'0'6,"0"0"-1,0 0-5,10 88 35,4-41-10,-2 1-20,-2-1 0,2-8-5,0-9-95,-3-12-42,-6-11-80,-3-7-8,0 0 92,-11-17 11,-5-4 122,7-2 194,4 2-6,4 0-91,1-3-38,0-5-16,12-5-23,3-6-18,1-2-2,-5 0-18,-4 9-33,-4 6 3,-3 10 48,0 11 23,0 6 76,-3 3-49,3 23-47,0 6-3,6 6 22,8 2-1,-1-5 5,-1-2-5,0-7-11,-3-6-5,-3-9 0,-3-8-4,-2-3 5,1-6 4,-2-15-2,0-7-8,0-3-6,1 3 6,2 5 6,2 9-4,5 9 2,4 5-4,2 2-9,2 19 5,1 9 1,-2 3-8,1-1-22,-2-7-98,-4-9-252</inkml:trace>
  <inkml:trace contextRef="#ctx0" brushRef="#br0" timeOffset="609356.4266">2627 12425 894,'0'0'89,"0"0"-48,0 0-10,0 0-30,0 0 11,33 89 0,-15-56-6,-6-2-6,-2-5-2,-4-7-70,0-7-25,-3-8-70,-3-4-92,0 0-157</inkml:trace>
  <inkml:trace contextRef="#ctx0" brushRef="#br0" timeOffset="609459.8245">2667 12586 141,'0'0'132,"0"0"-126,0 0-6,0 0-118</inkml:trace>
  <inkml:trace contextRef="#ctx0" brushRef="#br0" timeOffset="609701.3754">2594 12372 542,'0'0'323,"0"0"-264,0 0 50,0 0-30,0 0-54,0 0-25,-52-63-14,52 56-108,7 1-147,10 2-290</inkml:trace>
  <inkml:trace contextRef="#ctx0" brushRef="#br0" timeOffset="609869.795">2761 12273 714,'0'0'156,"0"0"-155,17 85 56,-10-48 32,5-3-62,0-5-20,4-5-6,-2-4-1,-1-4-60,-7-6-69,-6-5-159</inkml:trace>
  <inkml:trace contextRef="#ctx0" brushRef="#br0" timeOffset="610426.6094">2773 12535 560,'0'0'180,"0"0"-180,0 0 0,0 0 6,0 0 34,90-55-16,-62 29-14,-6 1-4,-4 1 3,-10 2-9,-1 3-26,-7 2-36,0 0 21,-7 4 6,-2 5 26,1 4 9,4 4 10,2 0 5,2 11-15,0 12 0,9 2 0,9-1 7,5-4-5,-1-7-2,6-8-8,-4-5 1,-1 0-2,-4-10-20,-1-13-4,-8-2 22,-5-3 11,-5-2 4,0 2 58,-8 1-15,-14 3 8,4 7-6,-6 10-3,6 7 19,3 0-38,4 21-24,3 11-3,8 3-4,0 2 4,8-5 4,9-5-4,4-7 0,2-9-3,2-7-1,0-4 3,-1-1-20,-3-15-11,-3-4 15,-2-3-24,-7 4 9,-3 2 32,-4 4 4,-2 8 3,0 3 24,0 2 26,0 3-57,6 14 1,7 6-1,1 3 3,5 1-3,-4-3-89,9-8-371</inkml:trace>
  <inkml:trace contextRef="#ctx0" brushRef="#br0" timeOffset="613113.3936">14491 9752 866,'0'0'45,"0"0"34,0 0 42,0 0-64,0 0-40,0 0-3,-11 107-1,25-56-3,-4-4-10,-1-8-1,-3-6-44,1-12-149,-2-11-219</inkml:trace>
  <inkml:trace contextRef="#ctx0" brushRef="#br0" timeOffset="613391.7648">14446 9450 848,'0'0'18,"0"0"-14,0 0 19,0 0 46,0 0-18,0 0-29,5 58-6,-32-50 1,-8-3-9,1-5 1,6 0 11,11-15 2,10-7-7,7-5-1,15-1-14,19 4-4,10 9 0,0 14-12,-2 1-75,-8 21-84,-4 11-527</inkml:trace>
  <inkml:trace contextRef="#ctx0" brushRef="#br0" timeOffset="616189.5987">14941 10628 697,'0'0'28,"0"0"-24,0 0 4,0 0 42,0 0-9,0 0 5,-79 10-9,58-4 3,-2 1 4,-9 1-10,-10 4-9,-8 2-15,-10 4-4,-7 0-4,-8 2 0,-8 1 0,-1 0-2,6-1 0,12-3 0,12-3-1,9-5 1,11-3 3,5-2-1,6-3-4,3 2 2,7-3-3,2 1 3,5 1-2,0-1 3,3 2-2,-1 2-1,1 5 0,3 6-5,0 9 7,0 9-1,0 10 1,5 9 4,3 11-4,0 5 1,-4 5 0,-1 0 0,-3-2 0,0-4 0,0-1-1,0-6 2,0-6-2,0-6 0,0-11 0,0-10 0,2-7 0,-1-10 0,2-3 0,3-7-3,0-1 0,3 0 3,9-1 3,3-11 0,12-2-1,13-6-2,12-4 0,20-2 0,16-4 0,10 4 1,5 8-2,0 7 3,-8 5 13,-7 2 15,-13 0-30,-17-1 0,-17 0-5,-11-2-13,-13-3 18,-5-7 1,-9-10 0,-6-10 1,-3-12 0,0-13 1,-9-13 1,-16-14-4,-7-11 0,-4-10 3,2 0 0,0 11-3,2 19 1,10 25-1,4 24-18,9 16-34,6 12-26,3 3-24,0 0-219</inkml:trace>
  <inkml:trace contextRef="#ctx0" brushRef="#br0" timeOffset="617386.3846">23887 11881 831,'0'0'57,"0"0"-30,0 0-12,0 0-5,127-42-10,-62 29 0,9-1-7,5 3-8,0 4 13,-6 3 2,-17 2 0,-20 2-20,-27 0-32,-9 0 5,-25 3 38,-21 6 9,-11-1 29,-9 1-11,-7-3 4,2 0 0,5 0 0,14-4 8,22-2-9,22 0-19,8 0 6,24 0-8,14 0-32,7-4-7,4 0-9,-6 1 43,-6 3 4,-14 0 1,-12 0-7,-11 11-20,-16 6 25,-23 3 2,-11 3 17,-1-4-6,8-2 5,16-5 38,21-4 1,6-5-7,30-3-24,19 0-24,16-17-9,19-7-68,10-8-178</inkml:trace>
  <inkml:trace contextRef="#ctx0" brushRef="#br0" timeOffset="724809.552">24382 8240 500,'0'0'94,"0"0"-1,0 0-41,0 0-12,0 0 7,5 82-10,1-48-4,-5 2 1,1-4-18,-2-4-4,0-4 0,0-5-3,0-4-7,0-5-2,0-3 5,0-6 0,-2-1-2,1 0 4,-2 0-1,3-8-5,0-4-1,0 3 0,4 0-3,14 2 3,2 0 0,4 2 0,-2-1 0,-3 2 0,-1-2-4,-7 0 4,-1 1 1,-4-4 2,-1 1-2,-2 1 1,-3 0 0,0 4 3,0 3 2,0 0 12,0 17-14,0 15-3,0 10 1,0 5 0,0 1-3,6-5-1,5-7-56,4-8-84,6-9-229</inkml:trace>
  <inkml:trace contextRef="#ctx0" brushRef="#br0" timeOffset="725184.0804">24958 8242 286,'0'0'246,"0"0"-151,0 0 26,0 0-43,0 0-56,0 0-5,0-3-4,0 3-1,0 0-3,0 0-3,0 0-4,0 0 2,0 0-3,0 0 3,0 0-4,-3 0-7,-3 0-46,2 0-108,2 0-102</inkml:trace>
  <inkml:trace contextRef="#ctx0" brushRef="#br0" timeOffset="726643.9354">24873 8260 402,'0'0'114,"0"0"-22,0 0 44,0 0-43,0 0-32,0 0-32,-1-31-16,7 41 13,-2 11-8,-4 8 13,0 2 4,-4 1-3,-16-1-16,-3-3-5,1-5-4,2-5-7,6-6 2,4-7-2,7-3 0,3-2-5,0 0-13,0 0 4,6 0 7,13 0 5,9 4-2,5 16 1,3 2 3,0 1 0,-2-2-28,-1-4-74,-3-7-121,-3-6-115</inkml:trace>
  <inkml:trace contextRef="#ctx0" brushRef="#br0" timeOffset="727046.4668">25163 8294 528,'0'0'203,"0"0"-132,0 0 23,0 0-33,-23 84-15,23-61-24,0-4-13,9-4 0,-1-5-2,2-6-4,3-4-2,1 0 6,2 0-6,2-10 6,0 1-7,0 1 0,1 6-1,1 2 1,-1 0 0,1 14-2,-5 6 2,-2 4 1,-4 1 10,-4 2 4,-5-3-4,0 0 1,0-3-2,-13-3-5,-6-3-3,0-7-2,-2-8-15,0 0-61,3-13-25,0-15-190,0-6-335</inkml:trace>
  <inkml:trace contextRef="#ctx0" brushRef="#br0" timeOffset="727173.8257">25182 8361 300,'0'0'439,"0"0"-392,0 0 22,0 0-40,111-75-22,-68 51-7,-6 4-129,-3 3-352</inkml:trace>
  <inkml:trace contextRef="#ctx0" brushRef="#br0" timeOffset="730574.4909">13567 3749 377,'0'0'81,"0"0"-7,0 0 43,0 0-12,0 0-53,0 0-1,-25-68-28,12 62 0,-1 2-7,-5 1-15,-5 3 0,-7 0 0,-7 0 9,-4 14 15,-2 4-5,-1 2-13,-3-1 2,3 5-8,-4 1 11,7 0-10,3 1 9,8-2-10,4 3 3,7 3-1,1 2 1,3 5-3,4 2 0,0 5 5,5 0-6,-1 3 0,2-3 5,2-1-2,3-2 1,1-3 4,0-3-7,0-1 7,1 0-8,11 0 1,-2-2 5,7 1-6,-2-4 4,4-3-2,1-3-2,3-5 0,4-2 4,5-1-3,3-4 0,1-1 2,1-3-2,-1-1 1,-3 0 0,3-4-2,-3 0 1,0-2 0,1 0-1,0 0 3,3 0-2,2-4 0,-1-5 0,-1-1-1,-1 0 2,-1-1 0,-3-2 0,-3-2-2,0-2 3,-5-3-2,3-1 1,-5-3-1,-5-1 2,-3-1-3,-2 0 3,-1 0-2,-5-2 2,-2-2-3,-2-2 0,-2-2 4,0-3-3,0 2 1,0-4-2,0 2 1,0-2-1,-3 0 2,-6-4-1,-3 1-1,0 0 1,-3 1 1,-2 1-2,0 2 2,-1 0 0,-3 3-2,2 2 0,-1 7-2,-2 4 2,-5 8-4,-6 11-5,-9 3 3,-11 10 0,-12 17-31,-5 6-35,-1 2-38,8-4-226,8-3-77</inkml:trace>
  <inkml:trace contextRef="#ctx0" brushRef="#br0" timeOffset="733553.9126">24937 9775 67,'0'0'494,"0"0"-367,0 0-65,0 0 2,0 0-14,0 0-18,-61 57-15,40-24 3,-1 6-1,-2 4-7,-3 2-7,0-1-3,0-8-1,4-5-1,3-5-14,2-9-46,5-9-101,3-5-143</inkml:trace>
  <inkml:trace contextRef="#ctx0" brushRef="#br0" timeOffset="733769.7106">24605 10001 699,'0'0'115,"0"0"-67,0 0-28,0 0 17,0 0-5,-9 85-15,9-56-14,0-7-3,4-2 0,8-9-1,4-4-34,4-7-34,5 0-50,7-7-53,1-12-3</inkml:trace>
  <inkml:trace contextRef="#ctx0" brushRef="#br0" timeOffset="733899.7988">24951 10046 548,'0'0'131,"0"0"-57,-58 101-54,29-63 13,1-2-22,4-7-11,0-9-122,8-9-237</inkml:trace>
  <inkml:trace contextRef="#ctx0" brushRef="#br0" timeOffset="734550.0732">23507 10027 257,'0'0'17,"0"0"-15,0 0 5,0 0 29,0 0 4,0 0 34,-44-51 15,40 49-2,1 0 34,3 2-32,0 0-35,0 0-31,0 15-7,0 9 0,12 6 10,0 5-5,3 4-11,-6-1-4,-5-2-1,-1 0 0,-3-5-2,0-2 1,-4-4 0,-11-6 0,-2-5 0,1-7-2,0-7 3,0 0-5,-3-22-5,0-18-58,1-9-83,2-7-217</inkml:trace>
  <inkml:trace contextRef="#ctx0" brushRef="#br0" timeOffset="734718.5035">23308 9799 765,'0'0'43,"0"0"-25,0 0-18,0 0-17,0 0-89,0 0-163</inkml:trace>
  <inkml:trace contextRef="#ctx0" brushRef="#br0" timeOffset="734919.6598">23674 9950 293,'0'0'635,"0"0"-635,0 0-8,0 0-24,0 0-8,0 0-114,59-16-94</inkml:trace>
  <inkml:trace contextRef="#ctx0" brushRef="#br0" timeOffset="735074.7657">23751 10126 928,'0'0'23,"0"0"-21,0 0-2,0 0-16,0 0-101,114-47-267</inkml:trace>
  <inkml:trace contextRef="#ctx0" brushRef="#br0" timeOffset="735847.8397">24073 9864 346,'0'0'268,"0"0"-151,0 0-62,0 0 14,0 0-22,0 0-20,-13-18-11,13 28-10,0 10-3,5 5 4,5 2 4,-3 0-11,1-4 3,-3-4 1,2-5-4,-4-5 0,-2-3-8,1-3 1,-1-3-9,2 0-6,0 0 9,3-9 0,5-5-4,-2-2 2,3 4-6,2 1 10,0 4 3,4 4 8,-3 3 0,1 0 0,-2 5 1,-4 11 6,-1 2 9,-3-1-4,-1 0 6,-4-1 5,-1-2-1,0 0-3,-1-3-4,-13-1-6,-2-3-9,-1-6-6,-2-1-42,4 0-73,-3-8-188</inkml:trace>
  <inkml:trace contextRef="#ctx0" brushRef="#br0" timeOffset="736469.654">24066 9883 390,'0'0'166,"0"0"-42,0 0-8,0 0-15,0 0-37,0 0-22,13-38-18,17 22-18,11-3-6,12-4-4,7-1-28,3 3-64,-5 5-290</inkml:trace>
  <inkml:trace contextRef="#ctx0" brushRef="#br0" timeOffset="737895.5679">25922 9885 601,'0'0'128,"0"0"-76,0 0 15,0 0-12,0 0-27,0 0-18,-7 89-2,7-73-5,7-2-2,-3-4 0,3-5 2,0-5-3,5 0-4,1 0 3,8-9 1,4-4-1,5 2-3,0 3 3,3 5 0,-2 3 1,-1 0 0,-4 8 0,-5 8 0,-11 4 1,-4-1 1,-5 1 0,-1-3 1,0-2 3,-1-2-3,-14-1-3,-3-4-6,-6-4-42,0-4-154,-1 0-233</inkml:trace>
  <inkml:trace contextRef="#ctx0" brushRef="#br0" timeOffset="738069.6873">25952 9829 881,'0'0'86,"0"0"-56,0 0-17,0 0-13,110-73-1,-35 45-54,3 3-200,-6 3-431</inkml:trace>
  <inkml:trace contextRef="#ctx0" brushRef="#br0" timeOffset="738770.8917">26732 9792 816,'0'0'75,"0"0"-65,0 0 2,0 0 7,0 0 3,0 0-1,-33 95-10,24-61-1,-5 0 0,-2-4-4,-4-4 1,0-4-7,4-7 2,0-3-1,5-7 1,5-5-4,4 0 2,2 0-21,3-8-27,20-3 25,8 3 15,6 8 1,4 0 7,3 9-3,1 12-18,3-2-46,-3 0-133,-3-5-110</inkml:trace>
  <inkml:trace contextRef="#ctx0" brushRef="#br0" timeOffset="739280.0501">27184 9829 454,'0'0'85,"0"0"-75,0 0 8,0 0 57,0 0-22,0 0-22,-4 83-24,13-74-2,0-3-4,4-3 0,1-3 0,2 0 0,0 0 3,4-6-3,1 0 0,3 0-1,-1 5 4,1 1 12,-3 3 30,0 15 0,-2 7-7,-7 3-18,-3-2-4,-3 0 17,-6-3-4,0-4-12,0-3-3,-15-4-4,-10-3-11,-6-6-5,-4-3-61,0 0-49,3-17-175</inkml:trace>
  <inkml:trace contextRef="#ctx0" brushRef="#br0" timeOffset="739439.8379">27272 9790 745,'0'0'93,"0"0"-87,0 0-6,114-43-25,-70 34-156,-3 0-258</inkml:trace>
  <inkml:trace contextRef="#ctx0" brushRef="#br0" timeOffset="767535.1947">24288 8817 230,'0'0'199,"0"0"-158,0 0 36,0 0-1,0 0-40,0 0-32,0 0 2,27 12 17,-1 2 12,8 0 10,8 2-23,1-1-6,6 0-8,-1-5 4,6-4-11,2-3-1,4-3 2,4 0 2,5-11-2,0-9-2,5-3-1,1-2-15,2 0 16,-4-1 5,-7 2-3,-8 1 3,-7-4 0,-5 0-5,0-4 1,-2-3-1,-1-3 4,-4-1-4,-5 0-2,-7-1 2,-8-1 4,-7 2-4,-7-3 5,-5 1-1,0-3 14,-8-1 6,-10 2 3,-1-1-18,-4 8 6,3-1-12,-1 7 17,-2 2 1,0 2 0,-4 4-9,-3 1-2,-3 0-4,-3 3 4,-6 0-9,-5 2 0,-5 4-1,-4 1-2,-8 3-2,-3 3-9,-5 2 9,-2 2-4,-2 0 2,-2 0 5,2 0 1,6 9 1,4 5 0,5 2-2,4 7 2,4 4-1,5 2 0,5 5 0,5 6-2,8 5-3,2 9 5,4 8 0,3 5 0,3 4-1,3-3 1,1 1-1,5-3 0,3-1 0,1-3 1,5-4-3,0-7 1,11-7 2,8-5 0,11-6 0,7-5 0,6-6 7,8-2-7,2-4 0,0-2-19,-1-1-84,-5-1-197</inkml:trace>
  <inkml:trace contextRef="#ctx0" brushRef="#br0" timeOffset="768191.8481">24988 9793 70,'0'0'388,"0"0"-308,0 0 33,0 0-4,0 0-84,0 0-5,-42 75 18,17-28-7,-6 5-14,-5 0 8,-2-3 8,1-2-4,2-8-11,9-7-4,5-6-10,6-9-2,8-6-1,2-5-1,2-6-21,3 0-40,0 0-46,0-9-148,0-6 3</inkml:trace>
  <inkml:trace contextRef="#ctx0" brushRef="#br0" timeOffset="768503.752">24553 9997 414,'0'0'32,"0"0"31,0 0 9,0 0 20,0 0-23,0 0-24,-3-28-29,3 51 8,0 8 17,0 6-2,0 5-14,0 3-11,0-1 0,0-2-4,0-7-3,0-5-1,0-6-4,0-7-1,7-6-1,9-7 0,8-4 0,9 0-5,10-17-30,8-3-33,4-6-85,1-3-65,-6 3-233</inkml:trace>
  <inkml:trace contextRef="#ctx0" brushRef="#br0" timeOffset="768629.6568">25046 10119 446,'0'0'1,"0"0"-1,0 0-51,0 0-285</inkml:trace>
  <inkml:trace contextRef="#ctx0" brushRef="#br0" timeOffset="769470.0111">24186 9951 87,'0'0'10,"0"0"-1,0 0 16,0 0 25,0 0-7,0 0-7,-5-21 9,2 13 0,-3 0 6,1-2 18,1-1-18,-5-1 3,2-4 22,-1 2-2,-2 2 9,4 4-32,0 5-13,0 3-10,1 1-3,-1 22-16,1 10-2,3 7-2,2 4 4,0-3-2,0-1-2,0-8-1,0-7 1,2-5-4,3-7 3,-2-7-3,0-6-1,2 0 0,4-7 3,4-13 6,2-7-8,6-4-2,3 0 1,3 2-3,4 7-6,3 10 6,-2 7-4,-3 5 7,-3 12-1,-5 14-3,-12 8-1,-8 4 5,-1 3 3,-12 2 3,-13-4 7,-6-3-7,-2-7-4,3-5-2,6-11-11,6-10-12,5-3-39,5-18-151,4-17-364</inkml:trace>
  <inkml:trace contextRef="#ctx0" brushRef="#br0" timeOffset="769624.4311">24060 9866 898,'0'0'14,"0"0"-13,0 0 15,97-17-7,-22-11-9,17-6-127,11-3-295</inkml:trace>
  <inkml:trace contextRef="#ctx0" brushRef="#br0" timeOffset="770546.7212">26052 9839 263,'0'0'129,"0"0"18,0 0 8,0 0-44,0 0-63,0 0-35,-54 29 4,44-4 5,2 0-1,-1 1-5,3-2-4,2-5-5,-1-5-2,4-2-4,-1-8 1,2-1 0,0-3-2,0 0 0,9 0 1,12-1-1,3-5 0,6 4 0,4 2-3,2 0 1,-2 10-1,-2 10 3,-6 4 0,-9 3 4,-7 3 5,-8-1 3,-2 1 14,-7-3-8,-13-4 4,-7-4-8,0-5-8,4-7-6,1-7-10,5 0-42,5-15-51,3-15-200,3-8-228</inkml:trace>
  <inkml:trace contextRef="#ctx0" brushRef="#br0" timeOffset="770689.6798">26030 9841 491,'0'0'96,"0"0"20,0 0-15,0 0-57,0 0-29,0 0-10,111-64-5,-60 47-50,13-1-229</inkml:trace>
  <inkml:trace contextRef="#ctx0" brushRef="#br0" timeOffset="771134.7574">26735 9782 514,'0'0'121,"0"0"-93,0 0 73,-45 79 0,18-43-45,-4 2-3,-3 1-13,-3-3-1,1-3-17,3-7-9,6-5-8,9-5-2,6-7 3,9-8-6,3-1 0,0 0-14,17 0 6,11-6 2,8 6 4,7 0 1,5 2 1,-2 12-16,6 0-35,3-3-26,4-1-53,-1-3-135</inkml:trace>
  <inkml:trace contextRef="#ctx0" brushRef="#br0" timeOffset="776336.1278">30116 6925 567,'0'0'16,"0"0"49,0 0-6,0 0 10,0 0-43,0 0-15,0 0-6,130-12-1,-80-1-2,-3 1 1,-11 2-1,-9 1-2,-11 2 1,-12 4 0,-4 3-1,-7 0 4,-23 1 0,-15 15-4,-7 4 1,-6 1 2,4-3-2,8 1-1,17-6 1,13-5-1,16-1 0,18-5 1,33-2-1,25 0 0,15-10-96,1-9-228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09:29:42.4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4117 1042 757,'0'0'86,"0"0"14,0 0 11,0 0-45,0 0-29,30-91-3,-16 57-6,-5 3-7,-4 5 2,-5 6-7,0 5 1,-16 5-17,-8 8-5,-7 2 5,3 0 9,1 15-9,10 6 0,7 4-10,6 7-14,4 3 2,4 4-6,17 2 0,12 0 6,8 0 8,3 0 14,-2-4-3,-1-1 1,-11-2-5,-15-2 1,-13-3 6,-4 1 0,-28-2 10,-10-2-4,-5-7 5,-1-9-8,5-10 0,3-4 0,11-23-3,3-14-20,12-9-106,11-4-106,1-1-303</inkml:trace>
  <inkml:trace contextRef="#ctx0" brushRef="#br0" timeOffset="223.1248">4440 825 869,'0'0'134,"0"0"-38,0 0-41,7 75-16,5-22 21,0 9-35,3 2-11,-5-2-5,-2-4-3,-2-7-6,1-10-4,-2-10-34,-1-8-49,-1-12-148,-3-8-168</inkml:trace>
  <inkml:trace contextRef="#ctx0" brushRef="#br0" timeOffset="377.3886">4286 1230 742,'0'0'113,"0"0"-32,0 0-10,0 0-69,0 0-2,0 0 0,112-29-4,-63 19-54,8 0-132,4-3-115,6 0-23</inkml:trace>
  <inkml:trace contextRef="#ctx0" brushRef="#br0" timeOffset="727.5658">4960 983 536,'0'0'343,"0"0"-232,0 0 12,-104 5-66,72 22-19,1 7-18,10 8-5,8 0-5,4 0-5,9-5-2,0-6-3,13-8-1,5-8-6,6-7-2,0-8-2,4 0-12,-1-9-17,-3-12-19,-3-8-38,-5-2 25,-5-3 14,-5 0 24,0 5 20,-3 8 14,1 11 18,-4 10 29,0 0 0,0 17-41,3 11 19,5 4 18,-1 1-24,4-1-9,5-6-10,3-5 0,4-4-66,5-9-98,5-6-432</inkml:trace>
  <inkml:trace contextRef="#ctx0" brushRef="#br0" timeOffset="987.4508">5381 873 295,'0'0'602,"0"0"-559,0 0 1,0 0-4,-85 89 5,74-41-18,4 1-1,7 2-1,0-3-12,3-7 1,12-7-11,4-8-3,4-11-1,2-9-11,5-6-5,4 0-110,-1-14-48,-1-11-292</inkml:trace>
  <inkml:trace contextRef="#ctx0" brushRef="#br0" timeOffset="1221.0664">5688 702 967,'0'0'120,"0"0"-82,0 0-36,-3 78 10,15-23 21,-1 6 3,-1 2-15,-1-3-15,-1-8-5,-1-8-1,3-14-40,1-10-102,8-15-56,1-5-275</inkml:trace>
  <inkml:trace contextRef="#ctx0" brushRef="#br0" timeOffset="1467.3119">5939 758 662,'0'0'125,"0"0"-84,0 0 3,0 0 5,-46 84 20,22-47-24,0-3-2,2-2-12,5-5-5,7-4-10,5-6-7,5-6-5,0-3-3,11-2 0,13-3 13,10-3-4,15 0-10,15 0-23,14 0-44,9 0-314</inkml:trace>
  <inkml:trace contextRef="#ctx0" brushRef="#br0" timeOffset="2041.2541">7276 962 170,'0'0'643,"0"0"-593,0 0-32,0 0-8,0 0 1,110 6 27,-47-6-19,4 0-19,0-10-19,-4-3-91,-11-1-193</inkml:trace>
  <inkml:trace contextRef="#ctx0" brushRef="#br0" timeOffset="2237.527">7670 785 449,'0'0'365,"0"0"-286,0 0-51,0 0-24,0 0 8,98 46 8,-47-14 7,-5 6-22,-1 5 0,-14 3-4,-13 4-1,-15-1 0,-3 0-74,-19-3-162,-8-9-318</inkml:trace>
  <inkml:trace contextRef="#ctx0" brushRef="#br0" timeOffset="3157.4008">9120 655 786,'0'0'71,"0"0"15,0 0 6,0 0-55,0 0-37,0 0-15,25 104 15,-6-38 9,-5 3 6,-6-3-8,-8-3 8,0-8-6,-3-9-2,-10-12 2,0-10-6,4-12-3,2-12-18,-1 0-4,4-16-10,4-9-49,0-4 22,19 6 5,8 4 34,13 6 19,6 6 0,7 0-4,2 1 4,-3-2-1,-5-5-12,-7 0-12,-9-6-20,-8 1 8,-7-4-16,-9 3 38,-5-1 16,-2 3 117,0 4-2,0 7-25,0 5-8,0 1-31,0 11-51,0 19-25,0 8 25,3 5 4,4-4-4,-2-4-35,2-6-106,5-10-223</inkml:trace>
  <inkml:trace contextRef="#ctx0" brushRef="#br0" timeOffset="3607.3966">9587 658 51,'0'0'761,"0"0"-654,0 0 36,0 0-43,0 0-57,0 0-37,-21 47-5,21 3 4,0 5 13,4-2-9,5-2-6,-1-5-3,-1-6-3,1-7-33,-1-10-114,2-7-117,6-9-320</inkml:trace>
  <inkml:trace contextRef="#ctx0" brushRef="#br0" timeOffset="4032.8675">10280 616 886,'0'0'17,"0"0"43,0 0 55,0 0-58,0 0-30,0 0-21,-56 26 1,23-5-4,2-1-1,4-6-1,6-3 1,6-5 0,6-3-1,2-3-1,4 0 1,1 0-1,1-2-4,1-5 4,0 4 1,0 2 4,0 1-5,0 0-3,0 14-10,4 16 3,9 12 8,-2 8 2,0 4 1,-3 3 4,0-2 1,-1-3-1,-2-7-5,2-8-1,-4-10-48,0-9-97,-3-9-126,0-9-306</inkml:trace>
  <inkml:trace contextRef="#ctx0" brushRef="#br0" timeOffset="4199.1843">10051 999 1013,'0'0'109,"0"0"-39,0 0-4,0 0-62,0 0-2,0 0 5,103-39-7,-49 24-41,-2 0-141,-6 1-193</inkml:trace>
  <inkml:trace contextRef="#ctx0" brushRef="#br0" timeOffset="4511.4932">10652 708 877,'0'0'133,"0"0"-130,0 0 29,-16 96 49,16-52-33,0-2-17,16-5-15,12-6-8,7-10-2,4-10-4,5-11 8,-2 0-6,0-24-3,-2-14 0,-6-10-1,-4-4 5,-12-5-4,-11 4 4,-7 1-4,-8 9 5,-22 12 9,-7 16-10,-10 15-5,-5 7-2,1 27-30,5 7-112,6 1-474</inkml:trace>
  <inkml:trace contextRef="#ctx0" brushRef="#br0" timeOffset="80761.2194">15878 172 257,'0'0'421,"0"0"-306,0 0-35,0 0-25,0 0-31,0 0-5,0 0-12,-15 12-5,15 11 9,0 5-6,0 6 7,0 3 2,2 2-6,-1 3-4,2-3 1,2 2 0,2-3 4,1-1-6,-1 2 2,-2 3-2,-2 4 4,1 2-2,-3 0 5,1 0 1,-2-2-5,1 1-4,2-2 0,1 0 3,-1 0-2,0-1-2,1-1 3,-1 0-2,4-1-2,-2 2 5,-2-2-2,-2 4 6,1 3 10,-2 5-12,0-1-1,0 1 0,1-6-1,1-3-3,1-3 1,-2 1 1,2-1-2,0 2 2,-1-2 3,0 2 0,-2 1 4,0-1-2,0 4-3,0-1 0,0 3-2,0 0 7,0 2-5,2-3 0,-2 0-1,2 4 2,-2-1 1,0 6-1,0 2 0,0 1-6,0-2 7,0-1-8,0-2 4,0 1-2,0-1 0,0 4 3,0-1-2,0-1 2,0 1-3,0 3 3,0 0 2,-2 3-4,-2 0 0,-1 2-1,1 0-1,-1 5 0,1 1 0,1 1 0,0-1 1,3-3-2,0 0 1,0 0-1,0 2 0,0 2 1,0-2 0,0 0 0,0-2-1,0 2 2,0-1 0,0 0-2,0 0 2,0 3 0,0 3-2,0-1 2,0 1-1,0-4 2,0 2-1,0 0-1,0-2 5,0 0-4,0 1-1,0-2 4,-2 1-4,0 1 2,0-3-1,2 3 1,0 1-1,0 1 0,0-1-1,0 1-1,0-3 0,0 1 2,0 2 0,0 0-1,0 0 0,0-1 0,0 0 0,0-2-1,0-1 1,0 0-1,0-1 1,0 4-1,0 2 0,0 2 1,-1 0 1,-2 0-2,0 0 1,1 0 3,1 1-3,1 1-1,0-5 1,0 1-1,0 0 0,0-1 1,0 3-1,1 3 2,-1 5-2,0 2 1,0 2 0,0 0-1,0-2 1,2 2-1,-2 1 1,1-5-1,1 2 1,-2 0-1,1-2 0,-1 2 1,0 4-1,0 1 1,0 0 0,0-1-1,3-5 2,-1-1-1,2-1-1,0 1 0,1-4 0,-2 0 1,1 0 0,-1-1-1,0 0 1,1 4-1,-2 0 1,0 0-1,-1-2 0,5-3 0,0-4-1,2 1 1,2 0 0,1-2 0,-2-1 1,2 0-1,-3 1 0,1 0 0,0 0 0,0 3 0,-2 3 1,1 2-1,2-1 0,1-1 1,-2-2-1,1 0 0,-1 1 0,0 1 0,0-2 0,1 2-2,-2 1 6,-1-1-3,3 2-1,-2 5 1,-2 2-1,0 0 1,-3 1 0,0-2 0,-3 2 0,2 0 0,-2 1 0,0 0-1,0 1 1,0-1 2,0 0 0,-5 4-3,-1 2 2,0 0-2,-2-2 1,1-1 1,1-2-2,-1 1 0,-1 1 0,2-1 0,-4-1 0,2 1 0,1-2 0,-3 4 0,4 2 0,-2-1 0,3 1 0,-1-1 1,1-2-1,0 0 0,1-2-1,1-3 1,-2-1 1,1-1-1,1 1 0,-3 2 0,3 0 0,0 1-2,1-3 1,1-1 1,1-2-1,0 0 1,0-4 2,0-3-2,0 1 0,0-4 1,0 1-2,1-2 2,4 0 2,1 0-2,0 3 3,0-5-4,1-1 2,2-4 0,1-3 0,0 2 2,-1 2-2,-1-4-1,-2 0 5,0 2-6,-1 0 5,0-3-3,-2 1 2,-1-5 0,0-1-4,-2 2 1,0 2-1,0 4 1,0-6 0,0 1 0,0-6 6,-2-4-6,0-2 1,0 0-1,1-6 6,-1 2 0,-1-4-6,0 0 1,1-6-2,-1 2 3,2-12-3,-1-12 2,1-7 0,-1-2-1,2-6-1,-1 0 4,1 0-3,0 0 0,0 0 1,0 0-2,0 0 1,0 0-1,0 0 0,0 0 1,0 0-1,0 0 0,0 0 1,0 0-1,0 0 0,0 0-1,0 0 1,0 0 2,0 0 0,0 0-2,0 0-1,0 0 1,0 0 0,0 0-3,0 0-13,0 0-18,0 0-32,3 0-52,-3 0-192</inkml:trace>
  <inkml:trace contextRef="#ctx0" brushRef="#br0" timeOffset="85692.3777">1156 2969 651,'0'0'171,"0"0"-114,0 0 69,0 0-9,0 0-58,0 0-30,0 0-8,-21-68-21,42 42 4,0 0-4,12-1 4,1 4-2,3 9 2,2 9-4,1 5 0,-2 19-2,-7 21-5,-6 13 7,-10 10 5,-9 6 4,-6 4-5,-13-2 0,-10-5-2,-8-6 0,-2-11 0,3-10-1,2-11-1,6-11 1,1-10-2,3-7 2,-3 0-4,4-15-1,3-5-2,6 2-7,5 5-6,3 9 17,9 4-1,21 0-8,9 20 5,10 3 3,3 3 3,-4-6 0,-2-3 1,-7-10 2,-6-6 0,-8-1-2,-1-7 4,-9-13 3,-6-5 0,-4-3 1,-3-5 0,-2-1-9,3 1-7,12 1-35,20 4-140,20 6-12,15 2-214</inkml:trace>
  <inkml:trace contextRef="#ctx0" brushRef="#br0" timeOffset="86222.5837">3158 2678 789,'0'0'119,"0"0"19,0 0-16,0 0-38,0 0-40,0 0-42,0 31 10,7 20-8,10 12 16,4 6-2,-2 1-16,5-1 3,-3-6-4,1-8 2,-5-9-6,-7-13-6,4-7-48,-4-15-134,2-10-327</inkml:trace>
  <inkml:trace contextRef="#ctx0" brushRef="#br0" timeOffset="86868.4834">4871 2700 928,'0'0'65,"0"0"23,0 0-41,0 0-31,43-83-14,-16 78-1,3 5-1,5 11-7,0 21-1,-4 15 6,-3 10-1,-11 2 3,-11 3 2,-6-1 3,-12-2 5,-19-4-4,-7-7-1,-5-9 2,6-11-3,12-9 2,8-12 0,17-7 2,0 0 22,21-17-12,27-9-2,17-4-16,16-3-2,5 2-97,1 4-253</inkml:trace>
  <inkml:trace contextRef="#ctx0" brushRef="#br0" timeOffset="87497.501">6955 2601 956,'0'0'138,"0"0"-28,0 0-43,0 0-51,0 0-12,-12 83 0,15-24 10,12 3-1,10 0 0,5-5-8,6-10-5,4-8 0,2-15-1,-3-16 0,-5-8 1,-7-3-8,-3-19 1,-9-8 7,-6-1 0,-5 0 4,-4 5-2,0 9-1,0 9 5,0 8 11,0 0-4,0 27-13,0 13 1,0 10-1,12 4 1,-1 1-1,3-3-28,-3-5-66,4-9-122,-6-13-496</inkml:trace>
  <inkml:trace contextRef="#ctx0" brushRef="#br0" timeOffset="88201.6961">8936 2479 890,'0'0'124,"0"0"-7,0 0-74,0 0-26,0 0-6,91-73-7,-59 73-3,-4 11-1,0 18 0,-10 14 0,-6 7 3,-12 6 11,0-1-9,-16-5 6,-8-7-9,0-11 0,3-8-2,9-11 0,8-9 0,4-4-11,4 0-11,23-14 2,7-6 19,5 2 1,2 6 0,-7 9 0,3 3-1,-6 5 1,-8 18 0,-2 2 7,-14 5 9,-7 2-1,-4 2 0,-26 3-4,-14 1-11,-14 3-60,-12 1-204</inkml:trace>
  <inkml:trace contextRef="#ctx0" brushRef="#br0" timeOffset="88969.7473">1644 4532 846,'0'0'155,"0"0"-63,0 0-30,0 0-40,0 0-16,-39 82-5,39-43 3,3-3-1,16-8-3,5-7-2,7-8 2,8-13 5,3 0 0,0-23 7,-8-13-12,-9-11-6,-11-4 3,-11-1-3,-3 3 6,-12 6 6,-21 11 4,-13 13 11,1 17-10,-1 2-2,9 25-9,13 14-6,21 10-5,6 1-69,34-3-126,26-9-452</inkml:trace>
  <inkml:trace contextRef="#ctx0" brushRef="#br0" timeOffset="89361.5927">3692 4274 859,'0'0'199,"0"0"-63,0 0-34,0 0-58,0 0-41,0 0 0,-21 117 0,21-58-2,15 5-1,6-2-11,6-4-102,0-6-383</inkml:trace>
  <inkml:trace contextRef="#ctx0" brushRef="#br0" timeOffset="89813.5637">4945 4404 175,'0'0'659,"0"0"-577,0 0 21,0 0-34,81-43-34,-51 43-13,0 0-19,-5 14-3,0 19-11,-11 14 7,-11 9 2,-3 7 2,-6 1 0,-15-6 1,0-7 0,5-12 5,8-11 7,8-11 0,0-13-3,24-4-1,24-12 9,22-19-15,12-7-3,14-3-100,9 3-304</inkml:trace>
  <inkml:trace contextRef="#ctx0" brushRef="#br0" timeOffset="90347.6092">7519 4280 753,'0'0'145,"0"0"-38,0 0-25,0 0-38,0 0-13,0 0-15,99-61-2,-71 72-6,-1 16-1,-7 9-7,-12 4 0,-8 1 8,0-1-7,-11-5 7,-9-3-2,-1-7 1,9-8-3,6-9-2,6-7-2,0-1-5,12-1-4,15-12 9,4-2 3,3 3-1,-4 8 1,0 4-3,1 4 0,-1 20 6,-6 10 9,-9 3-12,-13 4 3,-2-2 2,-17 0-1,-17-2-6,-9-4-1,-2-9-94,7-13-278</inkml:trace>
  <inkml:trace contextRef="#ctx0" brushRef="#br0" timeOffset="91043.9663">9260 4338 817,'0'0'160,"0"0"-26,0 0-28,0 0-59,0 0-44,0 0-1,6 49 6,11-4 5,-6 7-2,-9 0 7,-2-2 3,-6-6-13,-18-11 0,5-8-8,2-11 0,1-10 1,7-4 3,3-3-8,4-15-11,2-4-25,11 1 26,20 3-3,11 1 4,9 3-8,1 1-27,-3 2 12,-1-2-42,-6 0 38,-9 0 38,-13-2-16,-11 1-12,-9 0 30,0 1 6,-12 2 28,-2 3 57,0 2-18,8 6-17,3 0-13,3 19-31,0 19-12,0 11 3,0 5-3,6 0 0,5 0-286,3-7-191</inkml:trace>
  <inkml:trace contextRef="#ctx0" brushRef="#br0" timeOffset="96295.8206">10266 6920 176,'0'0'30,"0"0"-29,0 0-1,-36 75-70</inkml:trace>
  <inkml:trace contextRef="#ctx0" brushRef="#br0" timeOffset="98667.5219">9970 12855 336,'0'0'514,"0"0"-411,0 0 3,0 0-28,0 0-34,0 0-10,-21 0-6,21-3-19,0 3-3,11 0-5,17 0 1,14 20 0,4 11-2,5 11 7,-8 5 2,-8 0-9,-10-4 4,-12-7-3,-13-6 1,0-6-2,-21-7 5,-7-9-3,3-8 1,1-10-3,7-23 2,8-11-4,8-7-2,1-2-8,13 0 2,16 4-68,5 11-45,-1 13 27,-3 12 32,-7 9-3,-4 4 16,-6 0 33,-4 5 17,0 13 1,0 6 57,-2 6 25,2 5-3,4-2 5,3-3-19,4-6-29,0-7-14,7-9-5,1-6-12,3-2 2,1-9-5,-5-13 4,-7-7-6,-8-3-8,-7-3-23,-5-2 17,0-2-4,-15 6 8,-7 6 9,-4 12 2,-2 14 4,-2 1 5,0 22 0,3 16 1,5 9 16,9 2 2,7-1-4,6-6-13,4-4-4,18-5 0,11-8-2,10-8-6,5-8 2,7-9-1,3 0-1,-4-17-23,-6-9-32,-5-5-52,-3-2-56,-8-5 12,-5-1-50,-9-5 77,-5 1 107,-7-4 17,-3-1 96,-3 3 81,0 6-32,-3 7-37,-6 11 14,-4 13-37,-1 8-22,-2 0-36,1 15-19,0 12-4,6 7 6,9 4 1,0 0-7,18 0-2,13-5-1,5-5-1,1-6 0,-1-3 2,-4-5 0,-6-4-2,-6 0 0,-14-3 0,-6 5 0,-12 2 1,-19 5-1,-7 2-4,2-2-39,7-6-184,6-1-622</inkml:trace>
  <inkml:trace contextRef="#ctx0" brushRef="#br0" timeOffset="99482.447">9657 14246 855,'0'0'75,"0"0"14,0 0 12,0 0-40,0 0-42,0 0-19,-9 86 0,30-4 33,1 13-7,-2 4-5,-4 0-3,1-6 2,-4-9-13,-1-12 2,-2-13-8,-2-16 0,-4-17-1,-1-19-4,2-7-28,-4-26-35,1-21-52,-2-9-103,0-5-249</inkml:trace>
  <inkml:trace contextRef="#ctx0" brushRef="#br0" timeOffset="101034.4644">9670 14242 592,'0'0'47,"0"0"-43,0 0 24,0 0 42,0 0-17,0 0-23,60-66-8,-24 57-12,11-1 6,13-1 4,10 0-4,14-3 2,10-2-8,6 1 0,6 1-8,3 2 3,-2 5-4,2 4-1,2 2-2,8 1 1,13 0 2,12 0 4,11 0 4,6-2-4,11 0 5,-1-4 7,-1 0 44,0-2-3,-4 0-42,2-4 2,0 4 9,6-2-20,1 0-4,1-1 0,-3-2-6,-7-1 3,-10-3 0,-10-1 0,-7-1 0,-6 1-1,-2 2 0,-7 2 1,-6-2-35,-12-1 21,-9-1 14,-9 1-3,-2 2-8,-5 4 0,-3 0-8,-3 2 2,-1 2 16,-4 1 0,-3 2-36,-2 0 32,3-2 4,2 0 0,6-1 1,-4 0 0,-10 2 1,-11-2-1,-21 0 1,-17 0-1,-13 0 5,0 0 32,0 0-14,-6-1-18,3 3 0,-1 0 0,-2 3-3,0 0-2,-2 2 0,2 0 1,-4 0 6,1 3-2,2 13-3,-1 5-1,5 10 7,3 7 0,0 13-2,0 5-6,0 6 2,0 2 2,-7-2 0,-2 0 6,-2 1-5,1 2 12,2 0-7,5 5 7,3-2-9,0-3-7,0-1 0,3-9 2,5-6-2,-2-6 1,-2-8-1,-2-8 3,-2-7-2,0-6 0,0-3-2,0-1 0,-3 0 1,-11-1 0,-5 0 3,-5 1-3,-6-2 2,0-1-3,-3 1 1,-2 0-1,-7 1 0,-3 1-3,-7 1 1,-11 0 1,-7 1-3,-6 3 2,-6-1 1,-5 2 1,-7 0 0,-10 0 0,-2-1-5,-9-1 2,-7-1-4,-2-4-7,-7-2-4,-2-2 3,-3 0 5,-3-1-14,1 0-4,2 0 23,3 2 4,-2 2 2,3 2 2,-1 0-2,4 1-2,5-1-2,0-1 3,3-2 2,-1 0-2,7-2-2,0 1 2,0-3 0,6-2 0,-4-1 0,1 0-4,3 0-4,3 0 5,0 0 3,3 0 0,-1 0 0,2 0 4,2 0 4,6 0-7,8 0 1,7 0 0,7 0 1,3 0-3,4 0-3,1 0 3,1 6 3,1 4-3,-4 4 3,0-1 0,-1 0-1,7-1 20,8-2 0,7-3-12,11-3-6,9-4 2,7 0-4,10 0 19,2 0-11,-1-1-7,-5-8 0,-3 4-1,-7 1-2,-7 2 2,-5 2-2,0 0 1,-1 0-1,1 0 0,1 0 1,6 0-1,2 0 3,10 0-3,6 0 0,5-8-3,2-3-8,2-5-37,0-6-29,11-4-63,8-2-170</inkml:trace>
  <inkml:trace contextRef="#ctx0" brushRef="#br0" timeOffset="101342.2911">10142 14773 825,'0'0'95,"0"0"-29,0 0 13,0 0-58,0 0-20,0 0 2,97-29-3,-48 15-12,-3 0-153,-7 0-356</inkml:trace>
  <inkml:trace contextRef="#ctx0" brushRef="#br0" timeOffset="101511.6344">10495 14552 508,'0'0'505,"0"0"-466,0 0-27,0 0 30,9 120-12,8-60-20,-1 2-10,2 0 0,0-7-94,3-8-210</inkml:trace>
  <inkml:trace contextRef="#ctx0" brushRef="#br0" timeOffset="101874.2646">10997 14111 475,'0'0'161,"0"0"-154,0 0 53,0 0 39,0 0-54,0 0-3,3 56 26,6 8-6,1 12-1,1 8-5,3 2-12,-2 3-8,-1-3-22,2-2-5,-5-5-4,-2-8-3,-2-8-1,-1-11-1,3-14-13,0-12-46,2-18-89,1-8-94</inkml:trace>
  <inkml:trace contextRef="#ctx0" brushRef="#br0" timeOffset="102092.6121">11435 14662 903,'0'0'0,"0"0"-70,0 0 70,0 0 6,96-22-6,-56 15-154,-7 1-249</inkml:trace>
  <inkml:trace contextRef="#ctx0" brushRef="#br0" timeOffset="102267.3191">11711 14545 906,'0'0'102,"0"0"-92,0 73 59,0-30-27,0 5-32,9 3-6,-1-2-4,-1-5-111,1-6-207</inkml:trace>
  <inkml:trace contextRef="#ctx0" brushRef="#br0" timeOffset="102602.9259">12214 14011 890,'0'0'45,"0"0"-42,4 76 38,1-13 24,3 13-18,1 9-6,-1 2-18,-2 0 4,0-4-19,0-6-4,3-4-3,0-7-1,2-7-14,3-8-66,0-7-73,2-10-145</inkml:trace>
  <inkml:trace contextRef="#ctx0" brushRef="#br0" timeOffset="102843.7861">12610 14630 755,'0'0'151,"0"0"-136,0 0-5,0 0 2,85-17-3,-42 15-9,0-1-13,-1-3-92,-4 0-288</inkml:trace>
  <inkml:trace contextRef="#ctx0" brushRef="#br0" timeOffset="103029.1477">13035 14404 1039,'0'0'79,"0"0"-78,-9 78 8,9-34 11,0 3-14,0 5-6,3 0-2,0-3-120,1-8-119,-1-10-488</inkml:trace>
  <inkml:trace contextRef="#ctx0" brushRef="#br0" timeOffset="103382.7957">13598 13827 375,'0'0'447,"0"0"-433,0 0-11,0 0 84,25 128-16,-11-49-7,1 13-9,0 10-15,-1 5-10,-3 3-10,-3-5-15,-2-8 3,-3-11-6,-3-17-2,0-14-5,0-15-13,0-14-33,0-11-45,0-14-10,3-1-128,10-10-286</inkml:trace>
  <inkml:trace contextRef="#ctx0" brushRef="#br0" timeOffset="103577.4311">13907 14575 941,'0'0'79,"0"0"-71,0 0-5,0 0 12,105-13-15,-60 8-8,4-1-109,3-1-155,-4-3 47</inkml:trace>
  <inkml:trace contextRef="#ctx0" brushRef="#br0" timeOffset="103733.0307">14371 14370 1057,'0'0'73,"0"0"-52,0 0 13,-16 87-7,16-38-14,0 2-13,3 1-11,0-3-104,-3-8-181</inkml:trace>
  <inkml:trace contextRef="#ctx0" brushRef="#br0" timeOffset="104067.5924">14668 13704 853,'0'0'38,"24"126"12,-8-33 59,0 13-30,-2 8-45,0 2-3,-5 1-19,1-7-4,-5-11-7,-2-13-1,-2-17-18,1-15-22,1-19-97,3-17-69,4-15-52,2-3-216</inkml:trace>
  <inkml:trace contextRef="#ctx0" brushRef="#br0" timeOffset="104297.2391">15078 14447 355,'0'0'643,"0"0"-604,0 0-34,0 0 29,0 0-17,102-37-17,-71 27-81,-4-3-168,-6-1-328</inkml:trace>
  <inkml:trace contextRef="#ctx0" brushRef="#br0" timeOffset="104445.5441">15323 14077 981,'0'0'131,"0"0"-112,0 72-10,0-21 5,0 5-14,0 2-82,0-3-524</inkml:trace>
  <inkml:trace contextRef="#ctx0" brushRef="#br0" timeOffset="110488.5364">1317 3728 392,'0'0'139,"0"0"-53,0 0 35,0 0-62,0 0-20,0 0-15,0 0-18,-13 31 0,32-17 6,9 0-3,10-7-3,9-7-2,9 0-4,9-15 5,13-11 0,-1-5-3,-5-3-2,-5-1 3,-13-2-5,-9-4 2,-7-4-5,-8-5 4,-12-9 1,-7-1 7,-11-6-5,0-2-2,-11-4-2,-11-2 0,1 6-8,-6 1 11,0 8-1,-1 2 0,-2 0-1,-1 0 1,2 1 2,1-1 4,-2 5-6,-3 3 7,-7-2-5,-3 3 29,1 2-3,-3 6 3,-1 3-8,1 5 2,-13 2-6,-2 6-5,-7 4-12,-7 9 28,-6 4-24,-6 7-3,-2 0-3,0 15 1,9 13-1,3 10-3,10 3 1,11 9 2,10 6-2,9 8-5,6 8 5,5 11 1,12 10 0,7 7 0,6 6-2,1 0-1,23-1-1,9-8 2,13-8 3,8-10-4,10-10 3,6-10 1,6-10 0,6-12 6,3-13 12,-4-6-1,1-11 17,-6-7-12,-6 0-4,-9-10-8,-11-6-6,-13-1-4,-10-1-20,-3 0 0,-7-1-25,-6 2-61,-2 1-2,-6 1-69,-3 4-225</inkml:trace>
  <inkml:trace contextRef="#ctx0" brushRef="#br0" timeOffset="112702.6186">2230 6932 610,'0'0'96,"0"0"-83,0 0 63,0 0 19,0 0-26,0 0-11,-34-14-42,34 14-16,0 6-1,0 14-7,0 10 8,10 11 4,5 21 7,4 14 4,-2 11 12,-1 11-17,-4 4 20,0 6-22,0 2-1,0 6-1,3 0-4,-3 2 3,3 7-2,-3 8 8,-3-2 2,1 6-5,2-7 6,-1-5-7,2-3-2,8-8 5,-2-7-10,5-2 6,0-2-4,4 3 0,-1-2 0,-1 3 5,-7-1 2,2-3-3,-6 2-1,-2-5 2,-1-2-5,-1-2 0,-3-5-2,-3-5 2,1-4 1,-3-5 1,0-3 4,-3-6-8,0-5 1,3-1 2,-3-1-3,0-2 3,0-4-1,0-7-2,0-6-2,-3-8 2,0-4 3,-3-6-3,3-3 0,1-4 0,2-3 0,-3-1 0,3-6-2,0-2 2,-1-3 2,1-2-2,0 0 0,0 0-4,0 0 3,0 0-3,0 0 0,0 0-5,0 0 5,0 0 4,0-3 4,9-4-4,13-3 0,11-4-1,9-6 1,16-3-2,5 0 1,1 0-5,5 0-3,2-1 9,1 1-5,7-6 5,6-2 0,3-2 0,0-2 0,3 3 1,0 5-1,-8 5 4,-5 6-4,-6 5 0,-1 4-3,-5 3-13,-2-1 16,-6 0 3,-8-3 0,-4-1-3,-6-1 1,-7 0-1,-3 1 0,-8-1 6,-6 3-2,-5 0 1,-2 1 3,-4-6-3,-1-3 2,0-8-5,-2-5-2,-2-9 0,0-10-6,0-3 2,0-9-4,0-7 3,-2-4 0,2-5 2,0-4-9,-1-2 10,-2-5 2,-6-5-1,3-6 0,-5-9 1,-5-14-6,1-14 0,-4-14-16,-5-12-12,3-6-18,-6-5-1,2 1 31,-5-2 8,0 3 13,-1 4 1,-2 4 4,5 6-4,-2 4 0,3 8 1,2 9 3,1 13-4,7 19 8,-2 16 11,2 19 4,-3 10 8,3 11-14,1 5-8,2 4 4,1 3 9,1 7-21,3 6 3,3 6 8,3 5-8,2 3 0,-2 1-2,3 3-1,0 2 1,-2 1-3,2 0 1,0 0-1,0 0-3,0-2 3,0 2 1,0 0 0,0 0-3,0 0 3,0 0 3,0 0-3,0 0 0,0 0-1,0 0-7,-1 0-1,1 0-25,0 0-41,-2 0-4,-4 2-82,-1 8-328</inkml:trace>
  <inkml:trace contextRef="#ctx0" brushRef="#br0" timeOffset="118151.8592">359 4203 559,'0'0'135,"0"0"-8,0 0-85,0 0 30,0 0-57,0 0-13,76-110-3,-1 64 3,-2-3-2,-7 2 5,-16 9-2,-20 10-3,-19 10-3,-11 13-3,-21 5-27,-18 0-11,-13 10-7,-1 7-2,1-4-10,10-3 49,11-8 2,13-2 11,11 0-1,7-8-8,7-11-18,25-3 22,5-5 5,12 3 1,-1 0 1,-5 7 2,-1 7 8,-9 9 9,-6 1 26,-11 18-20,-13 15-12,-3 7 28,-12 7-12,-12 2-13,0 0-17,5-5-25,10-1-200,9-7-310</inkml:trace>
  <inkml:trace contextRef="#ctx0" brushRef="#br0" timeOffset="118903.7621">1033 5469 331,'0'0'82,"0"0"-19,0 0 79,0 0-14,0 0-17,0 0-36,-71-10-9,71 5 0,0-7-60,3-5-6,19-6-11,7-10 2,2-2-20,5 1 22,-6 1-9,-11 12-19,-10 7-2,-9 7 26,0 6 6,-15 1-41,-9 0 32,-1 0 9,1 5 4,7-2 1,9-3 0,8 0 3,0 0-3,11-14-29,18-4 28,8-1 1,5 4 1,1 3 2,-1 8 0,-9 4 2,-11 0 3,-8 20-6,-14 11 2,-6 10 13,-27 7-17,-11-2-22,0-9-375</inkml:trace>
  <inkml:trace contextRef="#ctx0" brushRef="#br0" timeOffset="121778.6295">3424 10494 296,'0'0'258,"0"0"-208,0 0 65,0 0 2,0 0-45,0 0-20,0 0-9,-17-1-9,14 9-15,-1 10-11,1 9-3,3 7 1,0 3 4,10-2-1,10-5 0,5-11 2,6-9-9,5-10 0,4-4 1,-4-23-3,-6-11-34,-9-7-48,-9-3 19,-12 2 48,0 8 15,-21 9 12,-10 12 32,-10 10 24,0 7-23,2 16-37,9 18-8,15 11-2,15 4-17,3-4-110,28-11-316</inkml:trace>
  <inkml:trace contextRef="#ctx0" brushRef="#br0" timeOffset="127467.4152">3822 4150 370,'0'0'66,"0"0"-53,0 0 79,0 0-27,0 0 7,0 0 8,0 0-30,-57-54-5,45 47-5,-1 0-4,1 3 12,1-2 35,1 2-65,0 1-14,-4 0-4,-5 2 4,-5 1-3,-4 0-1,-4 0 0,-5 0 1,-8 11 1,-4 8-2,-6 6-2,-2 6 1,-1 7 2,4 3-1,5 1 0,10 3-1,9-1 0,8 6-4,13 3 2,3 5 3,6 7 0,0 0 7,15-2-6,15 1 0,10-8 7,12-3-7,11-13 0,7-10 2,8-13-1,-2-14 2,4-3-4,-2-27 1,-5-17-1,-4-11 2,-7-7 0,-8-4 4,-9-2-4,-11-1 6,-13-1-5,-8 2-2,-10 5 4,-3 6-4,-16 6 5,-15 9-6,-11 6 1,-4 13 5,1 7-6,7 7 0,7 8-1,13 1-4,5 0-17,1 1-50,9 12-4,3 4-71,0-2-211</inkml:trace>
  <inkml:trace contextRef="#ctx0" brushRef="#br0" timeOffset="127687.5202">3830 4178 195,'0'0'688,"0"0"-640,0 0-41,0 0-7,0 0-19,0 0-168,-14 0-407</inkml:trace>
  <inkml:trace contextRef="#ctx0" brushRef="#br0" timeOffset="129577.6167">3461 9601 528,'0'0'286,"0"0"-199,0 0 5,0 0 6,0 0-43,0 0-54,-6 14-1,6 8 0,0 8 1,6 2 0,3-2 0,-2-2-1,1 0 1,-2-7 0,-3-6-1,1-8 0,-1-6-5,0-1-40,-3 0-5,0-8-5,0-13 36,0-9-8,0-2 25,-3-2-34,-7 0 36,2 6 25,-1 4-12,2 8 16,1 11 13,3 5 12,3 0-2,0 7-52,0 17-16,0 14 10,0 7 6,0 0 0,0-4-12,10-4-78,4-10-23,-2-9-174,4-12-116</inkml:trace>
  <inkml:trace contextRef="#ctx0" brushRef="#br0" timeOffset="129720.7196">3494 9651 651,'0'0'70,"0"0"-66,-3 96 2,3-51-6,0-6-13,7-4-266</inkml:trace>
  <inkml:trace contextRef="#ctx0" brushRef="#br0" timeOffset="130887.4074">288 3608 722,'0'0'0,"0"0"-136,-69 97-67,100-82-60</inkml:trace>
  <inkml:trace contextRef="#ctx0" brushRef="#br0" timeOffset="158427.3988">9042 6572 808,'0'0'166,"0"0"-161,0 0 5,0 0 3,0 0 3,17 81 37,-3-39-17,0 1 5,1-2-11,-5-2-15,-1-4-3,-4-5-1,-5-6 3,0-10-8,0-7-2,0-4 8,0-3-6,0 0 6,-6-18-5,-5-12-7,1-10-3,3-9 0,2-7 1,2-4-6,3 4-2,0 11 0,14 11 0,8 14 10,6 15-2,8 5 1,9 10 0,3 19 1,-2 13-1,-9 9 0,-7 6-3,-12 0-12,-5-4-106,-5-10-168,-2-13-390</inkml:trace>
  <inkml:trace contextRef="#ctx0" brushRef="#br0" timeOffset="159601.4163">9371 6722 166,'0'0'427,"0"0"-312,0 0-21,0 0-23,-26-77-27,16 57-12,-7-1 16,-2-2-4,-5 1-9,-3 2-4,2 6-8,4 7 0,0 7-3,-1 0-20,1 17 2,-2 15-2,6 15-1,6 10 1,8 8-2,3-1 3,9-9-2,12-10 1,6-11-3,-1-11 0,4-11-1,-4-10-11,2-2 10,-2-16-2,-4-14 7,-3-9-10,-2-9-8,-4-7 15,-6-6 3,-5 2 0,-2 5 5,0 16 0,0 16 8,0 18 2,0 5 8,0 31-20,3 18-3,16 10 3,4 4 1,7-5-2,4-10 2,6-10-4,-1-14-14,6-14-88,-2-11-119,-6 0-559</inkml:trace>
  <inkml:trace contextRef="#ctx0" brushRef="#br0" timeOffset="160080.3149">10036 6189 888,'0'0'79,"0"0"23,0 0-6,0 0-63,0 0-25,-88 36 2,39-10 2,1 1-4,2-5-7,10-4 9,11-8-7,8-5-2,8-5 2,2 0-3,4 0-3,1-10-17,1-2-6,1 4 21,0 1 5,0 6 4,0 1-3,0 0-1,0 11-10,0 16 7,6 11 3,5 10 4,3 10-4,1 5 1,-3 4 1,-3-1 1,-2-3-1,1-7 7,-2-12 7,1-10-2,3-11 4,1-10-6,7-10-6,4-3-5,10-6 5,12-21-6,10-7-27,4-6-120,-1-2-392</inkml:trace>
  <inkml:trace contextRef="#ctx0" brushRef="#br0" timeOffset="160877.7299">10512 6292 342,'0'0'414,"0"0"-308,0 0 23,0 0-13,0 0-62,0 0-32,-17 7-21,29 32 11,6 9 14,0 5-10,0-1-7,-3-3-5,-2-5-4,-4-7-10,-1-11-60,-1-13-105,-1-10-213</inkml:trace>
  <inkml:trace contextRef="#ctx0" brushRef="#br0" timeOffset="161159.8646">10484 5960 541,'0'0'12,"0"0"17,0 0 93,0 0-47,0 0-17,-44 86-27,16-73-20,1-7-2,6-6 5,2 0 8,4-15-3,7-6-5,5-1-13,3-1-1,3 6-4,17 6-22,8 8-23,5 3-85,1 8-130</inkml:trace>
  <inkml:trace contextRef="#ctx0" brushRef="#br0" timeOffset="161692.2643">10832 6024 800,'0'0'51,"0"0"15,0 0 49,0 0-49,0 0-61,0 0 3,11-10-10,28 4 4,10-4 0,2-4 5,0-4-7,-4-5 0,-11 5 3,-12 1-1,-11 4-1,-8 8 1,-5 0 0,0 2 10,-5 3 11,-8 0-4,-2 0-8,3 8 4,4 7-9,4 11-3,4 6-3,0 9 0,7 4 0,12 5 2,3 2 1,5 4-3,-2 5 1,-1 1-1,-3 3 0,-12-3 2,-9-3-1,0-3-1,-20-4 2,-11-6 0,-3-6-2,-9-7 3,-5-10-3,-1-12 0,1-11-54,9-8-153,15-25-398</inkml:trace>
  <inkml:trace contextRef="#ctx0" brushRef="#br0" timeOffset="162502.0427">11608 5981 645,'0'0'155,"0"0"-47,0 0-8,0 0-8,0 0-46,0 0-39,-6 3-2,24 21-5,12 6 8,9 1-2,4-1-2,4-5 3,2-7-3,-3-5-2,-7-7-2,-8-6 0,-9 0-1,-8 0 1,-8-3 3,-5 0 2,-1 1 2,0 2 6,-9 10 11,-17 24-20,-12 17-3,-8 10 7,3 1-7,10-4-1,14-8 0,16-7-18,3-11-105,22-12-130,15-13-464</inkml:trace>
  <inkml:trace contextRef="#ctx0" brushRef="#br0" timeOffset="163140.0101">12630 5953 508,'0'0'112,"0"0"18,0 0-6,0 0-52,-7-81 0,-9 70 13,-4 3-39,-4 4-21,-4 4-5,-2 1-6,-1 24-8,1 14-1,5 10 3,6 5-2,8 1 0,8-6 3,3-4-7,1-9 1,14-7-1,3-9-1,1-10-1,4-10-9,-2 0-8,0-16 6,-2-11-8,-3-5 1,-2-3 6,-5-5 12,-3 4-1,-3 3 1,-2 11 1,1 10 3,1 12 4,4 0 3,5 19-11,7 9 4,10 4 4,5-1-8,3-1 0,7-7-11,2-6-139,-1-6-186</inkml:trace>
  <inkml:trace contextRef="#ctx0" brushRef="#br0" timeOffset="165227.4659">13236 5717 685,'0'0'128,"0"0"-50,0 0 21,0 0-25,0 0-37,0 0-5,0 0-18,-66 25-6,46-14 0,-6 0-1,-4 2-4,-4 1-1,-2-3-2,3-2 2,5-4-4,6-5 4,7 0-2,1 0 0,7-1 0,1-5-6,3 1-1,3 2 6,-2 1 1,2 2 3,0 0-3,0 0-3,0 0-5,0 2 4,0 8 3,0 2 1,0 1 1,2 0 4,1 1 2,1 3-2,2 4 9,-1 7-8,8 6 8,2 6-3,3 9 1,7 6-5,-2 6-1,5 3-3,-1 0 3,-6-3-5,-6-8-1,0-6 4,-5-12-4,-2-6 4,-1-10 0,-4-6-2,-3-5-1,0-5 10,0-2 2,0 1 0,0-1 2,0-1 4,0 0-12,0 0 0,0 0-4,0 0-2,-2 0 0,1 0-1,1 0 3,0 0-2,0 0 1,0 0 0,-2 0-2,2 0 1,-1 0-1,1 0 0,0 0 1,0 0 0,0 0-1,0 0 1,0 0-1,-3 0 1,3 0-1,0 0-1,-1 0-1,-1 0 1,2 0 1,-1 0 0,1 0 0,0 0 1,-2 0-1,1 0 0,-1 0 0,1 0-1,-1 0-4,1-1-1,-1-2-24,-1 0-20,2-1-58,1 0-99,0-2-167</inkml:trace>
  <inkml:trace contextRef="#ctx0" brushRef="#br0" timeOffset="165727.3733">13190 6579 659,'0'0'175,"0"0"-70,0 0 8,0 0-44,0 0-34,0 0 0,106-16-13,-35-1-19,17-3 0,8-1-3,-7 0-105,-15 1-371</inkml:trace>
  <inkml:trace contextRef="#ctx0" brushRef="#br0" timeOffset="166927.4141">13698 5971 663,'0'0'139,"0"0"-68,0 0 25,5-79-7,-5 64-32,-8 5-33,-8 4-5,-3 6-16,-2 0 7,3 9-8,6 9-2,6 4 0,6 4-7,1 6 3,19 3 4,10 0 1,3 0 1,4-2-1,-6-4 3,-5-2-3,-8-1-1,-12-5-2,-6-3 2,-2-1 2,-22-2 3,-7-6 1,-5-6-6,3-3-4,5-14-24,11-21-56,14-11-81,3-13-170</inkml:trace>
  <inkml:trace contextRef="#ctx0" brushRef="#br0" timeOffset="167116.1633">13906 5678 376,'0'0'527,"0"0"-451,0 0 3,0 72-4,7-20-30,5 7-6,5 5-26,1-2-9,3-6-4,-1-9-27,-3-10-121,-5-11-154</inkml:trace>
  <inkml:trace contextRef="#ctx0" brushRef="#br0" timeOffset="167604.6122">13863 6085 752,'0'0'107,"0"0"-60,0 0-8,0 0-33,76-77-6,-34 55-10,1 0-57,1-1-98,-3-1-15,-5 2-4,-6-1 145,-7 5 29,-10 2 10,-9 0 31,-4 2 83,0 2 61,0 2 19,-11 6-76,-2 4-26,-3 0-16,0 10-15,-1 16-28,3 3 2,4 6-12,7 0-11,3-5-6,0-3-6,9-7-5,6-7 4,2-10-1,2-3-5,0 0-36,-2-17-35,-4-5-39,-4 0 13,-3-3 23,-3 1 18,-3 4 10,0 7 53,0 6 25,0 7 44,0 0 6,0 15-47,0 12 12,7 3-3,2 2-16,3-2-12,4-3-9,5-5-6,5-6-63,2-9 26,2-7-117,-3 0-278</inkml:trace>
  <inkml:trace contextRef="#ctx0" brushRef="#br0" timeOffset="167854.4739">14498 5692 702,'0'0'108,"0"0"-25,0 0 32,-69 83-32,58-40-30,9 2-24,2-3-8,3-2-12,16-8-6,5-8-3,5-8-4,-1-15-14,2-1-22,-3-15-50,-2-12-32,-6-3-165,-6-2 33</inkml:trace>
  <inkml:trace contextRef="#ctx0" brushRef="#br0" timeOffset="168037.3922">14603 5607 602,'0'0'206,"0"0"-56,0 0-60,0 0-58,0 0 25,-3 99-13,6-49-27,10-1-8,1-4-5,3-4-4,0-3-1,1-7-22,1-8-57,-4-12-90,2-11-207</inkml:trace>
  <inkml:trace contextRef="#ctx0" brushRef="#br0" timeOffset="168307.4793">14841 5588 718,'0'0'99,"0"0"6,0 0-13,0 0-32,0 0-16,0 0-36,-50 43-5,23-11 3,4 0 5,6-4-5,9-4 3,6-7-3,2-2-5,5-3-1,16-7-1,0 0 1,9-5-3,-2 0-40,0 0-83,1 0-41,1-5-199</inkml:trace>
  <inkml:trace contextRef="#ctx0" brushRef="#br0" timeOffset="169851.4661">15094 5771 334,'0'0'291,"0"0"-143,0 0-42,0 0-45,0 0-33,0 0 14,0-5 10,0 13 0,0 0 2,-5-2-17,-6 0-22,-2-5-5,0-1-7,1 0-3,4-9-6,5-6-52,3 3-17,0 5-41,20 7-114,-1 0-193</inkml:trace>
  <inkml:trace contextRef="#ctx0" brushRef="#br0" timeOffset="170288.6542">13272 7536 667,'0'0'139,"0"0"-4,0 0-18,0 0-66,0 0-6,3 103-8,12-45-9,-3 3-7,0-3-17,1-4-4,-2-9-1,1-10-46,-1-14-70,0-13-64,-5-8-236</inkml:trace>
  <inkml:trace contextRef="#ctx0" brushRef="#br0" timeOffset="170495.5809">13309 7474 343,'0'0'91,"0"0"83,0 0 15,85-60-97,-55 60-38,-3 18-2,-12 17-12,-12 12 5,-3 6 6,-30 5-18,-7-7-29,-2-9-4,9-13-12,9-15-69,11-14-63,8-3-226</inkml:trace>
  <inkml:trace contextRef="#ctx0" brushRef="#br0" timeOffset="171089.5791">13582 7569 41,'0'0'501,"0"0"-433,0 0 61,0 0-65,0 0-20,82 23-22,-62-43 2,-1-4-11,-4-4-10,-2-2-2,-5-1 0,-5 3 0,-3 0-1,0 3-1,-14 5-5,-6 5 2,-4 10 4,0 5 5,-2 0 6,1 19 1,4 9 5,3 9 3,3 7 16,6 4-14,9-2 5,0-2-6,9-9-15,17-8-4,7-8 2,5-11-3,5-8 4,-2 0-5,1-17-3,-4-8-30,1-11-25,-1-2 14,-4-4 21,-7-2-40,-8 2-7,-10 3-51,-9 4 62,0 10 59,-1 8 11,-19 12 94,-2 5-24,-7 3-15,-2 19-33,3 6 11,5 9-2,7 4 0,13 3-7,3 1-12,7-3-5,16-7-14,8-9-4,6-9-4,7-11 2,5-6-14,0-2 15,-1-22-50,-9-7-60,-6-10-18,-8-6-104,-10-1-110</inkml:trace>
  <inkml:trace contextRef="#ctx0" brushRef="#br0" timeOffset="171257.3063">14158 7206 555,'0'0'190,"0"0"-44,0 0-75,0 0-9,-6 99 2,18-44-15,5 3-29,3 1-19,3-5 3,-1-6-2,-1-10-2,1-11-12,1-12-218,-2-13 158,-2-2-426</inkml:trace>
  <inkml:trace contextRef="#ctx0" brushRef="#br0" timeOffset="171482.7537">14404 7144 496,'0'0'99,"0"0"15,-77 75 32,47-36-79,2 4-15,9-2-8,9-5 2,9-1-21,1-6-15,7-5-8,19-6-2,9-6-11,7-7-26,1-5-80,0 0-44,-2 0-291</inkml:trace>
  <inkml:trace contextRef="#ctx0" brushRef="#br0" timeOffset="171767.7441">14665 7093 843,'0'0'39,"0"0"-1,0 0 32,0 0 14,0 0-62,0 0 17,-70 100-5,60-44-1,4-1 5,6-1-20,0-2-10,12-9-8,14-7 0,9-12-9,8-15-67,3-9-99,-2 0-224</inkml:trace>
  <inkml:trace contextRef="#ctx0" brushRef="#br0" timeOffset="172057.3123">14789 6996 792,'0'0'37,"0"0"-16,0 0 6,0 0-11,0 0 0,107 6 6,-71 29-7,0 13 1,-3 10-1,-6 4-8,-6 1 10,-14-5-8,-7-4-9,-1-7-27,-20-10-87,-1-8-141,2-12-210</inkml:trace>
  <inkml:trace contextRef="#ctx0" brushRef="#br0" timeOffset="173064.3272">15020 6766 692,'0'0'104,"0"0"-12,0 0 3,0 0-39,0 0-25,0 0-23,27-21-7,-3 11 2,9-1-1,1-2-1,-5 0 2,1 1-2,-7 2 3,-6 0-4,-7 4 0,-7 2 1,-3 4 0,0 0 3,0 0-2,0 0 11,0 0-8,-1 0-4,-1 0-1,2 0-3,0 0 2,0 0 0,-1 0-1,-1 4 2,1 6 0,-1 3 8,2-1 0,0 6-3,0 4 5,0 5-6,8 5 5,6 6-1,8 8 9,4 7-7,6 12-6,1 10-4,-4 4 0,-5 1 6,-12-4-6,-10 2-2,-2-6 1,-17-3-27,-11-7 28,-5-11 2,-1-7 7,2-9 7,2-10-2,4-7-6,0-8-6,-2-9-2,-5-1-79,-4 0-176,-8-7-348</inkml:trace>
  <inkml:trace contextRef="#ctx0" brushRef="#br0" timeOffset="174959.4581">3813 10401 576,'0'0'49,"0"0"-21,0 0 45,0 0-1,0 0-24,0 0-16,-48-54-19,38 43 13,-5-1-4,-3-2 1,-1-1 0,-5 1-19,-2 1-2,-2 3 8,-2 5-5,-4 2 1,-6 3 0,1 0-5,-2 8-1,0 8 1,2 2-1,2 5 0,1 2 1,3 5-1,0 4-1,5 4-2,1 7 3,2 6 0,4 3 0,9 5 0,6-3 2,6 1 3,4-2 1,20-6 1,12-4 6,12-8-10,13-9 2,7-11 2,6-11-3,2-6-4,3-12 0,-6-20-12,0-10-20,-9-12 4,-6-7-12,-10-5 21,-8-6 13,-14 0 6,-10 4 6,-16 8 7,0 9-3,-25 11 16,-14 12 7,-10 14-31,-4 13-2,0 1-9,1 16-17,10 8-24,10 1-78,13-6-174</inkml:trace>
  <inkml:trace contextRef="#ctx0" brushRef="#br0" timeOffset="177624.3523">14306 8246 148,'0'0'34,"0"0"-28,0 0 19,0 0-1,0 0 7,0 0 15,-6-11 2,3 5 14,1 2 9,-2-3-4,-1-1-1,1-1 21,-5 1-19,2-1-22,-4 1-4,3-1-3,-2 2-11,1 3 3,-1 1 7,-2 3 16,-2 0-19,1 5-12,0 15-10,0 9-1,3 9-6,6 9 4,2 0 0,2 0 3,2-6-8,14-7-5,4-9 6,8-10-6,5-9 0,4-6 1,8-11 6,-2-18-7,-1-11-13,-8-8-1,-13-5 13,-9 0 1,-12 2 4,0 7-4,-27 9 2,-13 16-4,-12 15-4,-7 4-3,6 27-14,8 12-61,15-1-78,12-5-522</inkml:trace>
  <inkml:trace contextRef="#ctx0" brushRef="#br0" timeOffset="181650.2339">9388 9048 184,'0'0'397,"0"0"-304,-80-38-3,52 36 17,2 2-27,4 7-36,2 18-8,5 7-17,5 6-4,9 3 1,1 0 8,0 0-9,13-3-2,5-5 5,4-4-14,3-9-1,4-9-3,-4-8 4,-4-3-4,0-11 0,0-15-6,-6-8-1,-3-2-4,0-3-1,-6 1-2,-3 4 14,-3 7 2,0 12-1,0 9 15,3 6-1,5 5-5,6 18-3,8 9 6,5 0 3,9-4-16,9-8 7,10-10-7,8-10-25,-2-1-101,-9-21-384</inkml:trace>
  <inkml:trace contextRef="#ctx0" brushRef="#br0" timeOffset="182330.8665">10322 8660 198,'0'0'630,"0"0"-538,0 0 27,0 0-10,0 0-59,0 0-24,-40-4-18,15 22-5,-11 4-2,-5 5 0,-3 0-1,3-5 3,7-3-3,9-8-2,7-4-4,6-5-7,7-2-7,2 0-2,2 0-15,1-4-5,0-2 20,0 3 22,0 2 0,0 1 0,0 0 0,3 0-4,3 10 3,2 4 2,1 4-1,1 4 4,-1 8 2,0 7-1,0 7 6,-5 5 4,-2 5-6,-2 0 2,0-2 0,0-5 5,0-6-2,7-7-3,4-8-7,5-9 2,6-10-6,8-7 1,6-4-1,12-25-7,9-6-53,1-7-121,0-4-248</inkml:trace>
  <inkml:trace contextRef="#ctx0" brushRef="#br0" timeOffset="183542.8139">10631 8706 656,'0'0'92,"0"0"-21,0 0-45,0 0 2,-4 88 24,4-44-19,9-1 7,7-6-7,1-6-25,3-13 6,1-9-7,0-9-3,2 0 3,-3-19-5,1-12-2,-7-5-1,-5-7-14,-5-2 4,-4 0 11,0 1-3,-12 6 0,-10 12 2,-1 11 0,-5 15-3,3 6-3,4 18-4,9 5 3,9 3-4,3-3-66,7-8-148,20-8-319</inkml:trace>
  <inkml:trace contextRef="#ctx0" brushRef="#br0" timeOffset="183939.639">11000 8452 1052,'0'0'0,"0"0"-1,0 0 1,0 0 0,0 0 0,0 0 5,119-14 6,-77 0-6,-5 1-3,-13 3-1,-9 5-1,-11 4 1,-4 1-1,0 4 2,0 18-2,-4 9 18,-2 9-2,4 6-9,2 4-1,0 4 0,3 0-5,9 4-1,3 0 2,-6 0-2,0-2-12,-4-6 12,-5-7 1,0-4-1,-12-8 0,-17-5 3,-2-7-3,-5-8-10,5-11-79,4 0-49,15-21-349</inkml:trace>
  <inkml:trace contextRef="#ctx0" brushRef="#br0" timeOffset="184339.6809">11622 8612 890,'0'0'0,"0"0"2,0 0-1,63 81 17,-22-58 1,6-3 1,3-5-7,-5-5-7,-5-3-2,-12-4-4,-12 0 4,-10-2-1,-6 3 12,0 6 35,-11 9 20,-17 12-32,-10 10-5,-5 4-19,6 4-4,7 1-10,12-2 0,9-5-66,9-7 54,6-13-209,21-11-373</inkml:trace>
  <inkml:trace contextRef="#ctx0" brushRef="#br0" timeOffset="184757.6332">12496 8831 972,'0'0'0,"0"0"-88,-19-74 88,-2 62 19,-2 7-3,-2 5 11,3 3-3,4 18 0,3 9 1,7 5-9,7 4-3,1 1-5,0-4-3,12-4-1,6-9-1,3-8-3,4-8 1,2-7-1,-2 0-22,-1-17-10,-6-5 9,-2-4-19,-5-1 28,-1 2 13,-5 5 1,-1 7 6,2 9 40,3 4-11,6 3-5,9 17 0,6 4-6,5 4-14,3-3-10,1-5-35,-2-7 33,0-10-137,-6-3-135</inkml:trace>
  <inkml:trace contextRef="#ctx0" brushRef="#br0" timeOffset="185133.6798">13026 8540 777,'0'0'102,"0"0"-21,0 0 20,0 0-27,0 0-48,0 0-12,-81 31-6,50-9-2,3-3-3,3-2-3,6-6 1,6-4-1,5-3 1,7-4-1,1 0-5,0 0-13,0 3-3,3 3 18,9 4 1,-3 8 2,-2 7 2,-2 8 2,-1 8-2,-1 3 18,1 3 3,4 1 2,4-2 2,4-4-7,4-6-8,4-6-6,6-7-1,7-11-2,3-8-1,-1-4-2,0-8-77,-2-15 18,-6-9-186,-5-5-194</inkml:trace>
  <inkml:trace contextRef="#ctx0" brushRef="#br0" timeOffset="185412.3402">13281 8854 587,'0'0'246,"0"0"-159,0 92 3,0-58 2,9-4-46,7-8-20,6-6-7,4-9-8,-2-7-1,1 0-4,1-20 0,-1-8-6,-3-7 3,-7-4 1,-6 0-4,-9 1 0,0 4-2,-19 6 2,-11 11 0,-3 12 2,2 5-1,4 10-1,8 15-1,3 4-5,6-1-30,9-2-75,1-8-60,0-8-232</inkml:trace>
  <inkml:trace contextRef="#ctx0" brushRef="#br0" timeOffset="185788.731">13593 8503 1020,'0'0'110,"0"0"-72,0 0 5,0 0-26,0 0-17,0 0 8,40-7-5,-12 1 4,-1-1-5,-1-1-2,-6 0 4,-9-1-2,-2 5 4,-6 2-1,-3 2 9,0 0 1,0 5-7,0 17 2,-2 13-8,1 11 1,1 8 6,0 7-7,9 6 0,4 2-2,2 0-2,-7-2-3,-8-6 2,0-6-1,-20-5-42,-14-6 12,-11-7-46,-15-1-82,-20-6-285</inkml:trace>
  <inkml:trace contextRef="#ctx0" brushRef="#br0" timeOffset="186371.0398">10210 10270 617,'0'0'60,"0"0"7,-80 7 33,53 17-42,5 8-19,5 9 4,4 4-2,11 3-14,2-4 1,0-4 5,12-11-13,3-10-11,6-15-1,1-4-5,1-18 4,5-19-7,-1-7-13,-2-3-39,-4 4 16,-6 6 22,-4 11-13,-3 11 27,0 11 0,0 4 2,5 10 23,2 18 13,7 7-5,5 3-12,6-4-15,6-6-6,7-8-1,3-14-72,2-6-67,-3-13-288</inkml:trace>
  <inkml:trace contextRef="#ctx0" brushRef="#br0" timeOffset="186748.5598">10891 10004 342,'0'0'564,"0"0"-537,0 0 52,-88 68 27,59-45-64,1-2-25,3-4-11,4-7-3,6-3 3,4-6-6,3-1-2,0 0 2,5-1-21,0-6 1,3 0 3,0 3-8,0 4 19,0 0 2,0 12-2,11 15 6,2 10 4,-4 6 1,1 6 8,4 0-1,1 2 17,4-1 8,3-1-3,4-6-9,2-5-8,5-10-11,6-7-5,-2-8-1,3-10-2,3-3-35,-1-14-7,-1-17-114,-7-8-46,-6-5-394</inkml:trace>
  <inkml:trace contextRef="#ctx0" brushRef="#br0" timeOffset="186958.926">11207 10169 882,'0'0'66,"0"0"-5,0 0 49,-3 101-55,3-54-32,0-1-10,0-5-9,0-6-3,0-8-1,8-9-22,2-10-92,2-8-77,0-3-275</inkml:trace>
  <inkml:trace contextRef="#ctx0" brushRef="#br0" timeOffset="187413.6673">11376 9951 907,'0'0'57,"0"0"-34,0 0 60,0 0-20,0 0-38,0 0-12,70-54-4,-38 46 2,1-3-7,-3 1 0,-9-2-4,-3 4-2,-9 4-3,-6 1 1,1 3 2,-4 0 2,0 0 0,0 10 0,0 11 0,0 3 1,0 5 0,0 7 3,2 3-1,2 5-3,4 1 0,1 1 5,1-2-5,1 0-3,-5-5 3,0-1 1,-6-6 0,0 0-1,-3-2 0,-14-2 8,-5-4 12,1-4 0,3-9-7,2-8-13,4-3-21,4-8-51,1-21-137,7-9-234</inkml:trace>
  <inkml:trace contextRef="#ctx0" brushRef="#br0" timeOffset="187837.429">11980 9893 734,'0'0'97,"0"0"-67,0 0 71,0 0-13,0 0-24,79 90-39,-40-67-11,1-5-6,5-5-3,-5-6-1,-4-4-2,-8-3-2,-9 0 0,-11 0 0,-5 0-3,-3 0 3,-11 6 3,-14 16 2,-8 12 16,0 8-3,5 3-9,6-1-8,8-7-1,6-6 0,8-10-19,0-7-46,11-8-88,12-6-149,12 0-385</inkml:trace>
  <inkml:trace contextRef="#ctx0" brushRef="#br0" timeOffset="188210.7685">12947 9979 631,'0'0'59,"0"0"53,0 0 26,-54-83-24,21 79-46,2 4-50,1 0-10,4 20 2,6 9 15,5 4-14,3 3-2,6 0 2,4-1 0,2-6-7,0-6 7,8-6-9,8-9-1,4-6 4,4-2-6,2-3 1,3-17-16,-4-4-20,0-3 5,-5 1 10,-4 3 5,-4 9 15,-4 8 1,-1 6 0,2 0-3,2 17 3,5 6 13,5-2-5,6-3-8,4-5-12,2-6-99,4-7-106,-3 0-280</inkml:trace>
  <inkml:trace contextRef="#ctx0" brushRef="#br0" timeOffset="188674.131">13432 9629 941,'0'0'91,"0"0"-69,0 0 0,0 0 29,0 0-34,0 0-9,-69 17-8,36-2 3,0 0-3,0-2 0,3-2-4,4-4 3,6-3 1,7-1-11,5-3 4,4 0 3,4 0-5,0 0-29,0 0 21,12 0 4,1 7 8,1 5 4,-4 11 0,-2 6 1,-2 7 1,-1 7 15,0-1 9,3 3 11,-1 0-5,6-4 1,1-3 8,1-6-9,-2-3-13,2-9 2,-3-7-10,0-4-5,1-6-2,1-3-3,2 0-11,-1-9-125,4-9 90,7-6-179,8-1-365</inkml:trace>
  <inkml:trace contextRef="#ctx0" brushRef="#br0" timeOffset="189040.9109">13700 9828 760,'0'0'108,"0"0"-29,0 0-7,0 0-19,0 0 5,-31 73-32,31-47-10,7-3 3,5-4 1,5-5-6,2-7-4,0-4-2,2-3-3,1 0 0,1-14-5,-2-7-9,-2-3 1,-5-3 2,-5-1 1,-9 0-7,0 1-6,-12 7-2,-14 8 12,0 6 7,-1 6 1,6 0-3,1 13 1,8 2-3,5 0-30,4 1-22,3-6-17,0-3-89,15-7-191</inkml:trace>
  <inkml:trace contextRef="#ctx0" brushRef="#br0" timeOffset="189395.5314">13937 9481 985,'0'0'85,"0"0"-29,0 0-1,0 0-24,0 0-17,0 0-14,47 13 9,-19-13-9,-3 0 0,-1 0 1,-9 0 1,-4 0-2,-4 0 1,-3 0-1,-1 0 4,3 7-1,2 16-2,1 9 2,0 12 5,1 6 0,0 7-4,-2 2-4,-3-3 2,-5 0 0,0-7-2,-7-2-3,-12-4-77,-6-4 34,-5-8-148,-6-3-204</inkml:trace>
  <inkml:trace contextRef="#ctx0" brushRef="#br0" timeOffset="195312.773">10379 14370 636,'0'0'242,"0"0"-133,0 0-25,0 0-5,0 0-14,-24 120-15,6-37-17,-13 26-10,-12 23 0,-8 15-7,0-5-6,8-15-4,9-21-2,16-29-1,12-20-3,6-25-11,0-22-61,21-10-141,6-21-319</inkml:trace>
  <inkml:trace contextRef="#ctx0" brushRef="#br0" timeOffset="205541.6141">370 4207 673,'0'0'76,"0"0"44,0 0-28,0 0-38,0 0-36,0 0 6,86 23 2,-16-47-8,11-8-4,1-9-10,0-1-3,-12 2 5,-12 7-6,-20 13 0,-25 7-22,-13 4 3,-6 2-4,-27 1-22,-10 2 36,-2-2 7,-1 1 2,4-2 2,14 0-2,7 0 4,15-2 22,6 0-3,6-5-23,30-1-5,22 4 4,13 4 2,12 7 2,5 4-2,-5 20-1,-5 10 11,-23 8-10,-16 10 7,-29 9-7,-10 7 13,-33 5 5,-19-1-17,-6-8-2,6-13-104,16-17-366</inkml:trace>
  <inkml:trace contextRef="#ctx0" brushRef="#br0" timeOffset="206449.7314">1365 13536 967,'0'0'83,"0"0"-48,-30-106 45,27 60-40,-6-4-18,1 0 1,-6-1-9,-6 5 3,-5 3-1,-5 11-3,0 10-9,2 14-4,4 8-2,12 6 2,7 31 1,5 20-1,14 21-8,22 14 8,7 2 6,2-1-6,-3-5 0,-4-12-1,-8-8-36,-10-9-96,-13-10-81,-7-10-152</inkml:trace>
  <inkml:trace contextRef="#ctx0" brushRef="#br0" timeOffset="206829.6537">1144 13855 786,'0'0'105,"0"0"-27,-14-72-2,25 40-64,25-5-10,13-6-1,9-1 0,0 1-1,-4 10 5,-8 8-5,-11 13-13,-10 10-11,-7 2 8,0 24-2,-3 13 16,3 8 2,-2 1 34,-1-6 12,3-7 15,1-12-41,7-10 2,2-11-14,6 0 5,1-22 4,-7-11 9,-7-6-23,-11-6 2,-10-3-2,0 1 0,-12 3 8,-18 8-6,-7 9 5,2 13-9,-1 12 4,6 2-5,5 27-3,5 9 1,12 4 1,8 0-24,0-6-79,17-6-97,17-10-235</inkml:trace>
  <inkml:trace contextRef="#ctx0" brushRef="#br0" timeOffset="207117.1993">1954 13411 744,'0'0'172,"0"0"-157,0 0 45,0 0-39,0 0-5,98 5 27,-62 27-5,-3 6-3,-8 1-5,-11 1-16,-11-4-6,-3-3 1,0-9 1,-9-9 19,-6-11-6,3-4-8,-3-12 7,3-22-7,3-10-14,5-7-1,4 1-6,0-1-65,7 7-120,14 6-379</inkml:trace>
  <inkml:trace contextRef="#ctx0" brushRef="#br0" timeOffset="208411.7462">565 11986 560,'0'0'285,"0"0"-183,0 0 9,0 0 24,0 0-69,0 0-65,-28 49 6,38 24-7,5 19 15,3 3-6,-3-8-3,3-7-1,-3-13-5,3-19-2,-1-16-20,-3-19-29,-2-13-72,-2-10-45,-7-26-120,-3-12-207</inkml:trace>
  <inkml:trace contextRef="#ctx0" brushRef="#br0" timeOffset="208607.3973">620 12193 50,'0'0'348,"-25"-111"-224,25 55 13,0 7-49,13 8-25,11 9-11,7 12-20,4 12 6,-1 8-18,5 8 6,-6 23-7,-6 11 0,-14 12-9,-13 8-4,-12 5 12,-27-3-18,-7-7 0,4-13-35,8-19-68,13-20-217</inkml:trace>
  <inkml:trace contextRef="#ctx0" brushRef="#br0" timeOffset="208911.3516">884 11997 803,'0'0'104,"0"0"-72,0 0 87,0 0-40,0 0-49,0 0-27,-31-12-3,31 39-5,0 9 2,0 2-2,9 0 5,10-2 0,-2-5 1,-1-2-1,-2-5 3,-5-3-3,-5-1-4,-4 1 4,-6-1 5,-15 0 2,-9-4-5,0-5-2,5-9-35,4-2-71,12-10-25,9-14-227</inkml:trace>
  <inkml:trace contextRef="#ctx0" brushRef="#br0" timeOffset="209861.8049">993 12051 603,'0'0'193,"0"0"-110,0 0-22,0 0-56,0 0 16,21 90 23,-12-52 10,3-3-25,0-8-17,3-7-1,1-9-11,2-8 1,0-3 2,3-4 3,-3-16-6,0-5-33,-2-7-8,-2 0 26,-5 1-14,-5 1 17,0 8 8,-4 8 4,0 7 1,0 7-1,0 3 0,0 19-21,0 7 21,0 3 9,3-4 6,8-4-6,3-7 0,3-7-7,1-7 0,3-3 5,-3-5 0,3-13 0,-8-5-3,-2-3-4,-4-3-5,-4 0-11,-3-1 11,0 0-3,0 6 3,-10 8 5,-1 7 0,-2 9 8,-2 4-8,3 23-4,0 9 3,6 4 1,5 3 3,1-5 5,1-6-7,15-5 0,4-10-1,8-10-7,5-7-12,0 0 19,-3-12-22,-5-10-8,-9-3-53,-8-2-37,-2-3-29,-6 0 80,0 1 8,0 2 50,0 5 11,-3 7 67,0 8 19,3 7 62,0 0-55,0 2-85,0 13 1,0 8 12,0 0 9,0-1 17,9-1-32,3-4-11,-2-5 1,-1-7-4,-1-3 0,2-2 4,-2 0-4,-1-10-1,-1-6-6,-2-4-3,-2-1 0,-2 0-1,0-3-11,0 1 16,0 0-3,-3 0 7,-1 5 0,-1 0 0,2 9 1,2 2 0,-2 4 0,3 3 5,-2 0-5,2 14-2,0 11 2,0 7 8,3 3 10,9 0-2,3-3-12,4-5 1,-1-7-4,6-6-1,-2-9-17,1-5 11,4 0-25,0-9-42,-2-12-174,-1-3-328</inkml:trace>
  <inkml:trace contextRef="#ctx0" brushRef="#br0" timeOffset="210552.5559">1854 11893 593,'0'0'132,"0"0"-107,0 0 76,-88 4-46,64 20-21,5 8 7,1 8-2,12 2-17,6-1 2,0-5-16,6-7-8,13-10-1,5-10 0,4-9 1,2 0-3,-7-25-14,-1-11-38,-7-7 4,-6-6-12,-6-1 4,-3-4 51,0-1-14,-11-1 20,-6-2 2,-4 6 13,6 15 28,4 16-7,1 21 19,10 7-49,0 29 0,0 16-4,3 8 17,18 2 6,1-2-15,6-8-2,2-10-6,0-10 0,-3-14 1,0-13-2,-3-5 1,-5-11-6,-2-15-41,-7-6-68,-4-3-61,-6 1 67,0 3 82,0 10 13,-3 9 14,-4 12 55,4 6 20,1 20-39,2 7 43,0 4 9,0-3-49,15-8-12,5-6-5,2-10-19,2-8 3,-1-2 4,-3-10-1,-4-15 2,-4-4-3,-3-5 2,-9 0-8,0 1 1,0 3 5,-19 3-2,-8 9 22,-3 11-28,2 7-7,1 13-17,10 19-71,7 5-94,7 2-141</inkml:trace>
  <inkml:trace contextRef="#ctx0" brushRef="#br0" timeOffset="210837.636">2499 11694 1010,'0'0'8,"0"0"-7,0 0 12,-91 43-10,77-3 1,1 6 7,11 1-3,2-2-2,0-5 1,9-9-7,8-9 0,3-11-2,6-11-3,-2 0-11,6-23-45,-5-8-52,-6-4-194,-5 1 51,-4 1-54</inkml:trace>
  <inkml:trace contextRef="#ctx0" brushRef="#br0" timeOffset="211057.5306">2576 11812 421,'0'0'80,"0"0"-15,0 0 35,24 88-36,-3-74-33,9-9-13,0-5-5,-2 0 45,-1-7-48,-12-11-1,-5-6-7,-2 0 2,-8-3 4,0 3 1,-11 3 29,-13 8-25,-4 7-13,0 6 0,1 8-4,6 17-46,6 9-105,10 1-92,5 1-184</inkml:trace>
  <inkml:trace contextRef="#ctx0" brushRef="#br0" timeOffset="211641.1735">2927 11662 920,'0'0'10,"0"0"-2,0 0 12,-94-5-14,78 36 9,8 9 8,8 3-6,0 1-5,3-6-10,12-7-1,0-10-1,4-10 0,-2-11-6,-1 0-3,3-15 0,-5-15-27,-5-8-3,-2-7 20,-4-4-6,-3-6-35,0 0 26,-10-1 13,-4 12 21,1 11 26,4 13 2,3 15-21,6 5 29,0 16-34,0 23-2,0 11 16,6 13 34,10-1-14,4-5-27,5-8-2,5-16-6,4-9 1,1-14-2,-4-10 5,-4-1-5,-3-26-4,-7-8-25,-3-9-26,-3-8 35,-6-3-10,-5-3-21,0 10-40,-13 14 51,-8 18 40,-3 16 90,-6 19-28,0 29-5,2 11 15,9 6-26,17-5-23,2-7-2,18-12 7,18-9-25,19-8-3,15-6-65,11-9 61,-5-9-461,-10 0 189</inkml:trace>
  <inkml:trace contextRef="#ctx0" brushRef="#br0" timeOffset="211977.6266">3422 12105 615,'0'0'181,"0"0"-143,-116 43 33,60-26-8,-15 0-29,-20 2-9,-15 6 3,-18 2-8,-19 3-7,-8 6 0,-8 2 19,-12 3 3,-11 2-8,-6 0-9,8-1-11,13-7 3,25-2 8,17-5-11,7-4-5,22-3 0,16-5 10,25-8-2,22-3 3,18-5-7,15 0-6,0 0-3,3-5-23,25-6-39,8 0-150,12-1-297</inkml:trace>
  <inkml:trace contextRef="#ctx0" brushRef="#br0" timeOffset="213342.2554">2825 13009 244,'0'0'307,"0"0"-150,0 0 12,0 0-39,0 0-5,0 0-49,-47-36-46,38 73-22,-2 22-6,1 23 11,5 14 0,5-1 4,0-9-7,11-12-6,19-11-2,7-17-2,9-13-11,11-18-37,7-15-77,2 0-180</inkml:trace>
  <inkml:trace contextRef="#ctx0" brushRef="#br0" timeOffset="214213.9163">3491 12948 577,'0'0'187,"0"0"-79,0 0 5,0 0 7,0 0-43,0 0-33,-33-20-36,33 53-5,0 13-3,0 13 10,5 3-1,14-8-1,6-11-3,2-11-5,4-14 1,2-10 0,0-8 0,1-19 7,-5-17-8,-7-14-20,-10-5 3,-9-4 14,-3-1 3,0 1 1,-22 5 1,-8 12 1,-3 15 1,-4 20 1,-4 7-5,1 30-5,6 14 0,16 5-23,16 0-114,4-4-95,29-8-532</inkml:trace>
  <inkml:trace contextRef="#ctx0" brushRef="#br0" timeOffset="214999.5281">4329 12615 777,'0'0'133,"0"0"-12,0 0 13,0 0-106,0 0-18,0 97-6,9-22 27,5 4-1,2-4-15,8-12-9,-3-9-3,6-14 2,-2-13-5,2-13 2,-2-13-1,5-1 1,-2-21-2,-5-12-17,-4-5-18,-5-3 21,-7 2 10,-7-1-2,0 6 1,0 12 5,0 9 1,0 13-1,-2 9-13,2 20-10,0 11 23,0-2 7,14-4 5,8-10-11,1-10 5,1-10-6,-2-4 3,0-8 10,-5-18-8,-7-9 5,-4-7-8,-6-7-1,0-3 3,-16-1 0,-14 2-1,-9 9 0,-8 13 4,-1 21 1,-3 8-8,6 26-4,4 17 3,13 10-1,14 0-3,14-2-30,6-7-104,28-12-128</inkml:trace>
  <inkml:trace contextRef="#ctx0" brushRef="#br0" timeOffset="215442.416">5357 12615 833,'0'0'255,"0"0"-241,0 0 22,0 0-29,0 0-6,-19 108 21,35-59 10,-2-3-10,-1-5-6,-1-9 1,-6-7-6,-1-11-5,-1-7-3,-4-7 2,0 0-2,0-7 15,0-20-13,-2-11-5,-3-12-18,3-6 14,-1-5-8,3 3 2,0 11 1,13 12-7,5 17 11,3 14 5,3 4-2,0 20 2,0 17 4,1 9 3,2 9 0,0 2 3,-2-3-10,-1-5-8,-3-10-52,-2-11-120,-2-9-281</inkml:trace>
  <inkml:trace contextRef="#ctx0" brushRef="#br0" timeOffset="215710.2194">5797 12272 901,'0'0'104,"0"0"-97,0 0 2,87 0 22,-35 37 4,-1 18-6,-5 14-20,-15 17 0,-20 11-5,-11 5-4,-14 4-88,-23-4-202</inkml:trace>
  <inkml:trace contextRef="#ctx0" brushRef="#br0" timeOffset="217982.6027">1114 14714 866,'0'0'130,"0"0"-6,0 0-25,0 0-70,0 0-22,0 118 11,18-50 9,0 1-15,7-4-2,4-9-4,-1-11-6,-1-12-2,-5-12 1,-2-10-3,-4-8 4,-7-3 0,0-11 2,3-19-2,-6-9-7,-3-9 1,-2-5 2,-1 8 2,3 6-6,2 13-2,5 14 2,5 10 1,9 2-2,4 9 3,5 9 5,-3 0 1,-2 0 2,-8-3 6,-4-5-7,-7-5 4,-4-3-5,-4-2 1,-1-2-1,0-16-4,0-9-34,-1-6 8,-2 0 4,3-3-15,0 4-8,0 3 40,16 0-6,-1 2 6,7-1 9,-1-3 1,0 0 1,-3-3 0,-3 0-2,-9 1 3,-6 0 4,0 0-3,-21 4 24,-1 5 4,2 7-12,5 8 1,5 9-9,8 0-12,2 26 0,0 16-10,20 11 2,7 4 8,4 4 4,5-2-4,-2-1 1,-3-5 0,-5-7 1,-7-9 3,-7-9 13,-2-11-14,-5-10 0,-2-7 0,-3 0-2,0-23-2,0-7-16,0-8-23,0 3-34,0 7 31,0 13 22,0 13 18,6 2-7,10 10-3,4 9 7,7-4 5,1-4 23,6-7-10,2-4-6,0-1 2,-9-19-2,-5-4-7,-9-3 0,-8 1-1,-5 0 2,0 4 9,0 7 14,0 7 9,-2 8 6,2 0-39,0 16-13,0 8 13,8 2 0,1 1 0,1-3-11,1-8-136,-2-6-167,1-10-238</inkml:trace>
  <inkml:trace contextRef="#ctx0" brushRef="#br0" timeOffset="218202.0347">2139 14443 466,'0'0'307,"0"0"-250,0 0 79,0 0-54,0 0-27,-64 73-27,49-67-12,0-6-6,3 0-4,0-5-1,5-9-5,4-3-65,3 0-88,3 3-43,19 4-382</inkml:trace>
  <inkml:trace contextRef="#ctx0" brushRef="#br0" timeOffset="218791.2568">2324 14350 912,'0'0'156,"0"0"-88,0 0-9,0 0-40,18 87 15,-6-35-2,1 4-5,-1 1-12,0-7-3,6-4-11,3-11-1,10-10-5,5-10-23,0-12-20,4-3-31,-13-12-62,-9-13 20,-9-3 34,-4-5 16,-5 0 71,0 6 56,0 2 38,-5 11 11,2 8 41,0 6-58,3 0-48,0 5-40,0 12 0,0 4 0,13 3 8,1-4-5,-2-6-1,4-4-1,-2-9 0,-1-1 2,-1-7-3,0-17-4,-5-4-19,-2-5 8,-4-3-3,-1 1-4,0-2-12,-1 6 25,-11 8 6,-6 9-1,3 11 4,2 3 13,-1 14-9,2 15-3,5 6 11,2 5 5,5 0 0,0 3-3,2-4-1,10-2-7,4-3-2,8-8-3,7-6 0,8-7 0,11-11-1,6-2-20,7-12-98,0-15-217</inkml:trace>
  <inkml:trace contextRef="#ctx0" brushRef="#br0" timeOffset="219037.1393">3149 14218 783,'0'0'60,"0"0"61,0 0 47,0 0-125,0 0-26,-67 87 28,55-24 6,5 2-18,7-3-14,2-6-12,18-8-6,10-10-1,4-11-8,1-13-42,0-14-92,2 0-196</inkml:trace>
  <inkml:trace contextRef="#ctx0" brushRef="#br0" timeOffset="220542.1705">4034 14253 511,'0'0'83,"0"0"59,0 0-19,0 0-58,0 0-14,0 0-16,0 0 2,-5-17 7,-1 13 3,-7 0-22,1 0-10,-4-1-3,-7 5 5,1 0 0,-2 6-7,0 17-7,6 6 2,2 9-2,7 6 5,6 3-4,3-5 3,0-7-7,15-6-1,4-9-6,2-11-1,0-7 8,0-2-17,-2-9-1,-1-12-5,-3-5 1,-6-2-11,-6-3-7,0 1 34,-3 1 6,0 5 1,0 6 13,0 8 10,0 7 6,0 3-12,0 3-18,16 15-10,2 6 10,8 0 2,2-1 2,2-3-4,1-6-51,2-6-144,3-6-304</inkml:trace>
  <inkml:trace contextRef="#ctx0" brushRef="#br0" timeOffset="221553.9819">4535 14012 613,'0'0'187,"0"0"-114,0 0 12,0 0-42,0 0-34,0 0-1,-76 42-5,49-26 0,2-5 5,-2-2-1,9-3 11,2-5 10,5-1-8,5 0-8,2 0 4,4 0 1,0 0-17,0 0 4,0 0-4,0 3 0,13 13-11,-1 13-2,3 10 13,-3 12 4,4 5 2,-1 3 6,0-5-2,2-4 2,2-8-2,-1-9 4,1-10-5,-1-10-3,3-7-4,0-6 10,4-6-2,5-18-10,0-5-40,0-4-44,-9 4-45,0-3-86,-9 3-130</inkml:trace>
  <inkml:trace contextRef="#ctx0" brushRef="#br0" timeOffset="221708.4634">4753 14244 229,'0'0'441,"0"0"-285,0 0-43,0 0-22,0 0-9,6 73-23,-2-38-19,4-1-24,1-3-12,1-4-4,1-5-5,-2-5-85,2-7-127,-3-7-417</inkml:trace>
  <inkml:trace contextRef="#ctx0" brushRef="#br0" timeOffset="222299.8808">4849 13995 781,'0'0'116,"0"0"2,0 0 15,0 0-79,0 0-39,0 0-5,-8-24-8,8 24-2,0 0-4,0 6-15,-3 7 19,-6-1 8,1 0-1,-5-4-7,1-3-4,-1-3 0,4-2-5,0 0 7,0-6-2,0-6 1,9-2-6,0 2-16,0 2 11,0 5-8,16 2-63,4 3-10,8 0-101,-1 4-233</inkml:trace>
  <inkml:trace contextRef="#ctx0" brushRef="#br0" timeOffset="222822.2968">5039 13968 802,'0'0'6,"0"0"-1,0 0-5,0 0 14,0 0-14,0 0 1,91-35-1,-68 25 1,-1-1-1,-6 0 1,-5 1 2,-5 1 0,-6 3 18,0 4 23,0-1 32,0 1-34,0 2 4,-3 0-15,0 0-26,0 17-5,0 5-10,3 4 10,0 7 0,0 4 3,3 3 1,9 2 0,4 2 9,1 3 4,1-3-9,-2 1 4,-1-6-9,-1 0-2,-6-7 0,-2-2-1,-6-6 8,0-2-7,0-4 7,-19 1 16,-6-5-15,-5-4-7,-3-4-2,2-6-20,4 0-125,6-3-320</inkml:trace>
  <inkml:trace contextRef="#ctx0" brushRef="#br0" timeOffset="223697.6276">5627 13816 670,'0'0'152,"0"0"-80,0 0 66,0 0-31,0 0-50,0 0-19,-19-17-24,19 17-14,6 0-8,12 10 8,10 4 3,6-1 0,5-3-1,4-6-2,-1-4 2,0 0-2,-6-3-3,-6-7-14,-14 2-13,-5 4 18,-8 2 12,-3 2 0,0 0 7,0 11 5,-11 16-4,-7 16 1,-1 4 2,-2 4-8,4 0 3,-2-3-4,7-2-2,-1-2 0,5-7 0,7-10-13,1-7-94,0-12-127,10-8-394</inkml:trace>
  <inkml:trace contextRef="#ctx0" brushRef="#br0" timeOffset="224191.5423">6417 13803 754,'0'0'101,"0"0"-91,0 0 91,-11-72 24,-1 60-65,-6 3-38,-1 8-11,-1 1-1,-5 5-4,4 21-2,3 7 4,3 11 8,9 3-4,6-2 2,0-6-7,0-7-3,11-8-4,8-9 3,-1-8-3,0-7 0,4 0 0,-1-17-22,-4-10-28,-3-4 10,-3-4-26,0-3 26,-5 0 24,-2 4 13,-1 10 3,-3 10 3,0 12 5,1 2 31,5 13-31,3 16 6,8 6 4,1 3-13,7-3-5,3-5-1,2-6-56,0-7-86,0-7-222</inkml:trace>
  <inkml:trace contextRef="#ctx0" brushRef="#br0" timeOffset="224657.5207">6856 13397 835,'0'0'129,"0"0"-96,0 0 73,0 0-39,0 0-53,0 0-11,-71 26 2,40-7 0,1-1-2,3-3 0,6-4-3,5-3 1,5-5 0,5-2-1,3-1 1,3 0-1,0 0 5,0 0-4,0 0 3,0 0-4,0 2-2,0 5-2,0 4-2,6 9 4,6 8 2,1 6 0,1 11 0,5 9 2,-2 6 4,1 6 5,-2-6 1,2-5-6,-3-13 0,1-10 1,-2-13-5,2-8-2,1-9 0,5-2-10,3-13-64,1-15-277</inkml:trace>
  <inkml:trace contextRef="#ctx0" brushRef="#br0" timeOffset="225397.6592">6845 14043 305,'0'0'573,"0"0"-473,0 0 37,0 0-56,0 0-38,0 0-32,11-10-5,18-2-2,13-8-4,11-4-9,1-2-120,-2 1-141</inkml:trace>
  <inkml:trace contextRef="#ctx0" brushRef="#br0" timeOffset="228237.6139">7373 13325 613,'0'0'206,"0"0"-137,0 0 16,0 0-38,0 0-20,0 0-14,0 0-2,-39-72-7,30 67 9,0 5 16,-9 0-15,-4 15-14,-5 12-3,4 4 0,7 1 0,10-1 0,6-1-5,9-5-6,18-2-10,4-6-2,4-6 18,-4-3 2,-3-2 6,-7-2 1,-7 2-1,-8-2 7,-6 3 13,0 3 32,-8 3-9,-13 1-17,-6 0-19,2-4-5,9-6-2,4-4-3,7-1-76,5-22-101,0-9-339</inkml:trace>
  <inkml:trace contextRef="#ctx0" brushRef="#br0" timeOffset="228425.6654">7422 13234 670,'0'0'115,"0"0"-9,0 0 9,57 102-45,-39-61-46,-2-2-12,-4-2-12,-2-3 0,-4-4-98,-4-8-179,-2-5-282</inkml:trace>
  <inkml:trace contextRef="#ctx0" brushRef="#br0" timeOffset="228571.9706">7419 13490 730,'0'0'37,"0"0"-23,0 0 0,113-68-8,-77 46-6,0-1-9,-6 0-88,-3 2-21,-12 3-31,-9 3-48</inkml:trace>
  <inkml:trace contextRef="#ctx0" brushRef="#br0" timeOffset="228830.0011">7670 13280 174,'0'0'234,"0"0"-79,0 0 16,0 0-48,0 0-58,-71 82-10,71-60-22,0-2-13,8-5-8,8-5-4,-1-6-7,-1-4 3,2 0-4,-2-1-21,-3-13-31,-3-2-71,-2-3-52,-1-1-1,-4 0 26,2 0 84,-3 5 66,0 7 84,0 6 47,0 2-32,3 6-81,3 13 74,3 4-67,7-2-25,2-1-4,3-5-141,6-6 95,-6-5-383</inkml:trace>
  <inkml:trace contextRef="#ctx0" brushRef="#br0" timeOffset="229072.6014">7920 13197 797,'0'0'58,"0"0"33,0 0-21,-49 93-14,46-55-12,3-2-25,0 0 0,12-8-11,9-8-6,3-6-2,3-10-16,1-4-35,5-4-31,-6-16-33,-2-6-112,-3-3 3,-10-5-63</inkml:trace>
  <inkml:trace contextRef="#ctx0" brushRef="#br0" timeOffset="229231.1701">8068 13126 436,'0'0'146,"0"0"48,0 0-57,0 0-53,0 0-54,0 0 26,-12 56 6,24-6-34,3-1-18,1-4-4,2-8-6,0-9-20,3-10-71,-1-11-40,5-7-239</inkml:trace>
  <inkml:trace contextRef="#ctx0" brushRef="#br0" timeOffset="229449.5972">8287 13044 538,'0'0'137,"0"0"-19,0 0-50,0 0-4,-83 54-2,63-22-32,1 0-10,5 3 5,4-4 3,7-5-12,3-2 5,0-5-5,16-7-11,6-5-3,3-5 1,2-2-3,1 0-50,0-4-91,-1-9-242</inkml:trace>
  <inkml:trace contextRef="#ctx0" brushRef="#br0" timeOffset="229591.9732">8612 13105 1160,'0'0'67,"0"0"-54,0 0-13,0 0-13,0 0-235</inkml:trace>
  <inkml:trace contextRef="#ctx0" brushRef="#br0" timeOffset="230143.291">7847 13923 427,'0'0'451,"0"0"-358,0 0 64,0 0-83,0 0-63,0 0-9,-18 95 12,35-37 7,-1-2-15,2-4-4,-6-7-2,0-11-3,-5-11-26,-4-12-44,-3-11-66,0-2 52,0-20-61,-4-9-17,-8-4 127,3-5 38,0-4 12,6-3 53,0-8-23,3-5-21,0 3-21,17 4 0,11 14 0,6 13 7,1 19 73,-7 7-23,-6 14-28,-11 20 8,-11 10 15,0 6-4,-23-3-21,-2-4-16,1-11-11,10-12-21,10-10-123,4-10-224</inkml:trace>
  <inkml:trace contextRef="#ctx0" brushRef="#br0" timeOffset="230842.9751">8079 13951 552,'0'0'72,"0"0"59,0 0-39,0 0-30,92 19-30,-64-32-21,-1-10-2,0-6-7,-6-4 1,-8 0-3,-5-3 0,-8 5-8,0 5-8,0 1 7,-14 10-13,-3 8 22,-3 7 13,-2 0-7,-4 21-3,0 11 10,4 11 26,5 5 20,12 0 0,5-6-19,6-7-19,18-8-12,6-7-7,3-9 7,1-10-3,3-1-5,2-13 3,4-17-4,-4-10-21,0-6-28,-6-4-23,-6 1 11,-11 5 9,-13 6 2,-3 8 28,0 9 22,-16 7 6,-4 10 19,-2 4 7,-2 3 10,3 19-23,3 9 22,8 6 12,8 7-7,2 1-18,6-3-13,16-5-3,3-12-11,3-9 4,2-12-4,1-4 5,-1-6-1,0-19-5,-5-9-11,-1-5-10,-12-3-12,-6 0-29,-6 3 28,0 2 9,-9 4 12,-3-1 13,-1 5 6,5 8 16,5 10 25,0 11 14,3 0-40,0 18-19,0 13 15,6 10 6,6 6-2,1 0-10,1-3-8,2-4-3,2-9 0,0-11-33,1-9-23,-1-11-125,-1 0-18,-2-23-61</inkml:trace>
  <inkml:trace contextRef="#ctx0" brushRef="#br0" timeOffset="231057.6127">8805 13551 323,'0'0'211,"0"0"-95,0 0 34,0 0-47,0 0-74,0 0-5,-72 14 22,53 15 3,10 5 0,0-1 4,9-3-29,0 2-5,3-5-12,15-4-3,6-3-1,3-5-3,1-8-6,3-7-22,-1 0-103,3-13-67,-2-7-332</inkml:trace>
  <inkml:trace contextRef="#ctx0" brushRef="#br0" timeOffset="231297.4803">9023 13472 830,'0'0'73,"0"0"18,0 0 27,-44 87-53,44-52-28,0 2-13,6-3-9,13-3-12,3-4-1,3-4-2,-1-8 0,0-8-27,-2-7-67,-2 0-145,-2-14-291</inkml:trace>
  <inkml:trace contextRef="#ctx0" brushRef="#br0" timeOffset="231510.9401">9181 13318 595,'0'0'218,"0"0"-207,0 0 76,0 0-13,82 73-45,-52-26-1,-5 5-3,-5 6 15,-14-2-40,-6-1-41,-5-5 5,-13-8-144,-1-8-282</inkml:trace>
  <inkml:trace contextRef="#ctx0" brushRef="#br0" timeOffset="231927.1567">9318 13132 913,'0'0'80,"0"0"-13,97 29 43,-50 9-44,5 13-38,-4 10-22,-5 8-2,-17 6-4,-18-1-6,-8-2-153,-25-2-516</inkml:trace>
  <inkml:trace contextRef="#ctx0" brushRef="#br0" timeOffset="232767.675">9653 12852 641,'0'0'203,"0"0"-111,0 0-18,0 0-58,101 6 22,-49 22 21,2 16-22,-8 12-25,-10 16-10,-14 11 5,-11 9-2,-11 3-5,-15-1-59,-18-9-107,-6-10-219</inkml:trace>
  <inkml:trace contextRef="#ctx0" brushRef="#br0" timeOffset="235007.2679">2858 16088 602,'0'0'94,"-3"-76"-42,3 30-31,0-3 12,-3 0-4,-4 1 8,1 8 14,-2 11-4,2 13 0,2 10 15,-2 6-21,3 0-27,-3 0-10,0 10-7,-2 6 3,4-1-4,0-2 0,4-6-3,0-2-2,0-3 8,0-2-2,0 0 3,0 0 3,0 0 13,0 0-4,0 0-1,0 0-6,0-6-2,0 2-3,4 0-2,-3 1-14,1 2-32,-1 1-5,-1 0 10,2 0-17,-1 0-23,4 2-134,-2 8-50</inkml:trace>
  <inkml:trace contextRef="#ctx0" brushRef="#br0" timeOffset="236377.7885">2824 15861 192,'0'0'70,"0"0"-1,0 0-51,0 0-18,0 0-66,0 0 41,0-27 25,0 17 0,0-1 67,0-2 36,0 0 15,0 1-7,0 2 36,0 4-38,0 3-30,-2 3-4,1 0 2,-1 0-38,0 0-14,2 6-13,0 13-8,0 8-3,0 6 4,0-1-2,2-4 4,6 0 4,-1-5-6,-2-3-5,1-6 1,-6-7 1,3-4-1,-3-3-1,0 0 2,4 0 6,-4-6 4,3-12-5,0-6-6,0-4 0,-1-6-2,-2-1 1,0-1-2,0 2 2,-11 2-1,-5 8-2,-1 5 0,-2 10-9,1 6-11,0 3 20,0 1 3,3 16-5,2 6 3,4 4 0,6 2-3,3 4 1,0-1 1,22-2-5,1 0-8,10-5 9,2 0-2,4-1 2,-3 2 2,0-2 0,-12 2 0,-11 2-7,-10 0-11,-3 0 23,-9-3 12,-19 1 7,-2-7 6,0-3 0,-1-6-4,6-9-12,0-1 1,5-17-10,2-25-59,12-16-143,6-4-274</inkml:trace>
  <inkml:trace contextRef="#ctx0" brushRef="#br0" timeOffset="236573.8559">3143 15731 835,'0'0'78,"18"87"27,-3-33 16,4 1-57,-2 1-40,2-2-14,-2-3-8,-4-9-2,-1-12-70,-2-10-198,-10-12-463</inkml:trace>
  <inkml:trace contextRef="#ctx0" brushRef="#br0" timeOffset="237011.2055">3093 16072 997,'0'0'61,"0"0"-26,0 0 3,0 0-32,86-69-6,-35 49 2,4-1-2,0-3-26,0-3-20,-4-1-11,-9-1 1,-14 3 20,-13 5-21,-12 7 43,-3 7 14,-3 4 41,-13 3 23,-1 3-10,-4 18 0,-1 12 7,8 3-15,8 1-13,6 0 1,0-8-21,8-5-7,7-4-3,4-7-6,2-9-2,-3-4 0,3 0-25,-6-11-16,0-6-28,-8-5-18,-2-2 47,-4-1 30,-1 1 15,0 6 0,0 6 4,0 9 32,0 3-19,0 6-17,9 13 0,6 5 20,6 1-13,6-4-5,4-3-2,5-6-18,6-12-63,-5 0-239,-2-10-166</inkml:trace>
  <inkml:trace contextRef="#ctx0" brushRef="#br0" timeOffset="237227.4625">3886 15708 469,'0'0'209,"0"0"-37,0 0-76,0 0-50,0 0-26,0 0 9,-81 99 24,81-55-10,0-4-19,11-4-11,13-9-7,0-6-6,10-11-10,-1-10 2,1 0-49,-1-16-56,-3-10-7,-12-7-251</inkml:trace>
  <inkml:trace contextRef="#ctx0" brushRef="#br0" timeOffset="237403.4147">4001 15566 621,'0'0'191,"0"0"-83,0 0-45,0 0 25,9 104-21,3-56-25,1-1-23,5-4-13,0-6-6,3-10-2,1-10-57,-1-12-89,5-5-100,-1-14-106</inkml:trace>
  <inkml:trace contextRef="#ctx0" brushRef="#br0" timeOffset="237627.5218">4226 15534 573,'0'0'98,"0"0"65,0 0-34,0 0-55,0 0-60,-86 6 3,68 25 35,0 3-17,9 1-5,6 0-7,3-5-9,0-1-2,6-4-6,15-7-6,-3-4-2,9-7 2,1-7 0,8 0-50,10-1-92,9-15-137,9-3-379</inkml:trace>
  <inkml:trace contextRef="#ctx0" brushRef="#br0" timeOffset="237757.2033">4695 15649 1038,'0'0'252,"0"0"-246,0 0-2,0 0-4,0 0-32,0 0-309</inkml:trace>
  <inkml:trace contextRef="#ctx0" brushRef="#br0" timeOffset="238261.5153">4880 15498 913,'0'0'112,"0"0"-97,0 0 25,0 0 18,31 100-4,-10-40-18,-3 1-9,-3 1-12,-2-5-6,-2-8-6,-5-10-1,0-15-2,-3-11-21,1-11-60,-4-2-59,0-17 66,0-15-171,-13-9 95,-1-9 30,-1-5 120,3-4 52,2-4 17,4-2 1,6 1-55,0 6-15,16 13-6,11 14 6,4 14 44,-1 16 60,-3 1-22,-7 25-11,-6 15 10,-12 6 7,-2 6-53,-6-1-8,-15-6-17,2-11-8,11-13-2,7-11-41,1-10-136,4 0-92,14-15-152</inkml:trace>
  <inkml:trace contextRef="#ctx0" brushRef="#br0" timeOffset="238521.8303">5229 15552 485,'0'0'201,"0"0"-87,0 0-6,33 84-26,-18-61-11,1-6-18,5-6-17,-5-4 3,2-7-21,-3 0-6,0-11-2,-3-12-4,-1-7-6,-4-2-7,-7-2 6,0-1-1,-6 4-1,-12 4 5,-6 10-2,-4 13 0,-2 4-4,3 15-16,-1 18-15,10 5-65,3 2-44,12-3-258</inkml:trace>
  <inkml:trace contextRef="#ctx0" brushRef="#br0" timeOffset="238957.4028">5469 15520 1054,'0'0'154,"0"0"-128,0 0-12,0 0-2,18 98-6,-2-46 6,-1 3-4,0 1-3,2-3-5,-4-6 2,-4-7-2,-3-13-24,2-12-37,-7-12-2,-1-3-47,0-16 81,-1-18-74,-13-9-21,-4-9 22,0-4 76,-3-8 26,-1-2 12,4-3 20,5 1 33,8 8-24,5 10-11,5 13 30,17 13-35,6 15 30,1 9 3,-1 8-2,-3 25 9,-5 13-10,-13 7-29,-7 4-2,0-1-12,-24-2-7,-1-7-5,6-10-65,5-10-232,11-14-482</inkml:trace>
  <inkml:trace contextRef="#ctx0" brushRef="#br0" timeOffset="239370.8239">5896 15189 847,'0'0'102,"0"0"-11,0 0 36,0 0-80,0 0-39,0 0-6,-36 66 2,27-13 25,3 4-3,4 1-9,2-4-3,0-6-3,8-7-10,14-12-1,5-8-11,9-12-24,4-9-23,1 0-126,-3-21-198</inkml:trace>
  <inkml:trace contextRef="#ctx0" brushRef="#br0" timeOffset="239587.6635">6085 15082 772,'0'0'92,"0"0"-59,0 0 61,82 16-26,-49 24-14,2 15-15,-7 11-20,-10 7-7,-12 0-2,-6-3-10,-6-9-87,-15-13-261</inkml:trace>
  <inkml:trace contextRef="#ctx0" brushRef="#br0" timeOffset="241587.5286">2263 16283 831,'0'0'184,"0"0"-93,0 0 6,0 0-37,0 0-49,0 0-11,-6-14-5,21 2-4,3-6-25,10-3-31,-1-2-101,0 5-137</inkml:trace>
  <inkml:trace contextRef="#ctx0" brushRef="#br0" timeOffset="241749.8124">2321 16373 611,'0'0'105,"0"0"-56,0 0 11,0 0-45,0 0-15,82-33-118</inkml:trace>
  <inkml:trace contextRef="#ctx0" brushRef="#br0" timeOffset="244449.4643">1050 16574 762,'0'0'110,"0"0"4,0 0 21,0 0-75,0 0-51,0 0-9,-31 91 0,32-39 3,18-1 3,3-10-5,1-9-1,4-11 0,-3-9-5,6-12 4,-2-2 0,0-26-14,-1-8-44,-9-10-76,-10 0-12,-8-1-89,0 2 95,-9 1 129,-12 5 12,1 6 38,3 11 34,6 9 47,5 12 10,6 1-65,0 11-64,3 17 0,11 9 18,3 3 13,0 2-13,1-6 2,-6-2 2,-2-8-7,-7-8-3,0-8-1,-3-8 12,0-2 4,0 0 10,-6-7-9,-6-15-28,-1-8-49,3-8 6,2-8 20,5-4 0,3 2-12,0 9 17,6 12 18,15 13 7,4 14 19,5 3 9,4 25 0,-1 10 10,-3 3-13,-3 1-18,-12 1-11,-2-4-3,-13-2-56,0-10-136,-10-11-366</inkml:trace>
  <inkml:trace contextRef="#ctx0" brushRef="#br0" timeOffset="244607.6111">986 16323 974,'0'0'120,"0"0"-66,0 0-50,0 0-4,0 0-82,83 30-6,-33 1-273</inkml:trace>
  <inkml:trace contextRef="#ctx0" brushRef="#br0" timeOffset="245099.6274">1693 16379 147,'0'0'231,"0"0"-113,0 0-33,0 0 89,-94-10-60,73 10-55,3 14-7,3 11-16,3 10 5,6 9-10,6 4-10,0-4-8,12-6-6,9-10-6,6-8-2,-3-12 2,4-8 4,-1 0-5,-3-22-8,-2-12-38,-5-10-9,-8-7 26,-5-3 19,-4-5 10,-4 0 5,-16-3 19,-8-1-14,-5-1 15,0 7 7,3 11 22,7 17-11,5 16 8,10 13-20,8 6-22,0 36-9,12 23-7,18 18 7,13 9-3,11-2-34,4-1-166,-1-4-375</inkml:trace>
  <inkml:trace contextRef="#ctx0" brushRef="#br0" timeOffset="247173.3557">2282 17716 788,'0'0'128,"0"0"-46,0 0 71,0 0-105,0 0-34,0 0-11,0-69-3,39 69-5,13 7 0,5 19 5,1 10 1,-7 4 2,-11-4-3,-12-3-3,-14-8 3,-8-6 5,-6-7-5,0-7 14,0-5-5,0 0 8,-6-17-13,-3-20-4,6-5-25,3-12-18,0 2-11,0 2-4,3 14 1,6 13 19,4 17 36,-1 6 2,5 16 2,4 12 12,4 4 20,2 0-5,1-8-13,-1-6-5,1-7 10,-2-8-9,-4-3-1,-3-4 3,-5-16-2,-5-8-10,-5-3 4,-4-6-6,0 2-1,-7 1-1,-11 3-1,-3 6-2,-1 7 0,1 9 5,-3 9 7,5 7-7,-1 24 0,7 14-1,8 7 2,5 6 6,8-1 5,14-8-4,2-10-5,6-9-3,1-16 1,5-12-1,1-2 0,2-29-3,0-10-2,-5-8-10,-9-3-47,-8-3 33,-11 4 18,-6 2 8,-3 8 3,-12 8 1,0 12 2,0 10-2,9 9 4,6 0 1,0 9-6,11 15-12,14 6 12,6 5 12,7 2-3,-1-3-2,-4 1-1,-6-2 10,-10-2-4,-12-3 1,-5-3 3,-3-5-3,-13-7-13,-1-10-17,4-3-184,5-10-532</inkml:trace>
  <inkml:trace contextRef="#ctx0" brushRef="#br0" timeOffset="247920.9367">3747 17218 975,'0'0'115,"0"0"-53,0 0-16,0 0-25,0 0-14,-82 27-5,57-7-2,-3-5 3,5 2-3,5-11-11,5-2-5,1-4-4,9 0-3,0 0-48,0-9-5,3 2 8,0 0 35,0 6 14,0 1 17,0 0-2,9 17-3,4 13 3,-1 10 4,-1 9 4,2 2 13,1 5 0,-3-3 3,0-3-1,-2-5 17,-1-13-10,-1-9-2,-4-11 4,0-7-6,-2-5 17,2 0-5,5 0-10,11-13-6,8-9-8,9-4-5,6-2-5,5 0-28,1 3-103,-2 2-138,-5 6-523</inkml:trace>
  <inkml:trace contextRef="#ctx0" brushRef="#br0" timeOffset="248157.2284">3986 17263 493,'0'0'417,"0"0"-335,0 0-29,0 0-32,0 85 16,12-39-9,3 0-14,0-7-4,-2-3-5,-1-9-5,-4-4-21,-4-10-137,-2-12-231</inkml:trace>
  <inkml:trace contextRef="#ctx0" brushRef="#br0" timeOffset="248428.6618">3965 16977 722,'0'0'104,"0"0"-73,0 0 70,0 0-41,0 0-47,0 0-10,-91 35 1,73-35-4,3-6-19,4-7-11,6-2-54,5 4 34,0 4-53,19 7-13,8 0-2,9 14-51</inkml:trace>
  <inkml:trace contextRef="#ctx0" brushRef="#br0" timeOffset="248824.6815">4162 17032 888,'0'0'133,"0"0"-117,0 0 48,0 0-32,0 0-32,0 0-3,72-52 3,-42 42 2,-8 4 0,-7 2-2,-9 2 0,-5 2-1,-1 0-3,0 6 1,3 17 3,3 3 24,6 11-10,3 1-7,3 2-4,3 4-1,0 1 4,-2 0 6,-1-2-6,-3 0 15,-9-4-12,-6 1-3,0-4-2,-18-4 0,-6-4-2,-1-7-2,-4-7-1,7-10-25,0-4-78,11-11-177</inkml:trace>
  <inkml:trace contextRef="#ctx0" brushRef="#br0" timeOffset="249029.6675">4923 17158 1115,'0'0'131,"0"0"-123,0 0-7,0 0-2,0 0-36,0 0-107,89-60-124,-65 60-374</inkml:trace>
  <inkml:trace contextRef="#ctx0" brushRef="#br0" timeOffset="249154.4046">4993 17294 908,'0'0'94,"0"0"-65,0 0 63,0 0-58,0 0-34,0 0-43,127-29-324</inkml:trace>
  <inkml:trace contextRef="#ctx0" brushRef="#br0" timeOffset="249652.4601">5539 16888 837,'0'0'100,"0"0"-19,0 0 52,0 0-57,0 0-48,0 0-20,-13-19-4,13 19-2,0 0-2,0 0 0,0 0 1,0 0-1,0 0 1,0 0-1,0 0 1,0 0-2,0 0-5,0-1-5,0 0-13,0-1-50,-3-1-149,-2 2-379</inkml:trace>
  <inkml:trace contextRef="#ctx0" brushRef="#br0" timeOffset="251613.6614">5729 16838 548,'0'0'168,"0"0"-64,0 0-31,0 0-7,0 0-17,0 0 2,-2-12-7,1 5-22,-1 3-11,1-2-2,1 2-5,0 2 0,-2 1 0,-1 0-1,3 1 0,-3 0-3,-1 0 0,4 0 1,-3 0-1,3 0 0,0 0 0,0 0 0,0 0-12,0 0-18,0 0-41,0 0-39,0 7-17,-3 7-80,-3 2-238</inkml:trace>
  <inkml:trace contextRef="#ctx0" brushRef="#br0" timeOffset="252717.3745">5715 16891 88,'0'0'272,"0"0"-215,0 0 41,0 0 18,0 0 14,0 0-27,3-55-8,-6 45 0,-7 2-14,-5 1-36,-6-1-19,-1 6-5,-4 2-10,-4 0-10,-1 11-1,1 14-3,8 7 3,10 10-6,11 1 3,1 1 1,11-5-2,13-6-1,6-9 5,3-10 1,-2-7-1,-1-7-3,-4-3-3,-3-19-9,-3-8 0,-7-6-11,-4 0 14,-8-4 8,-1 5 4,0 3 6,-5 5-6,-3 10 11,2 9 9,3 8 6,3 0-26,0 18-6,8 13 6,14 9 11,8-1-11,4-3 7,2-10-7,3-8-15,2-11-109,3-7-165</inkml:trace>
  <inkml:trace contextRef="#ctx0" brushRef="#br0" timeOffset="253107.4529">6266 16456 811,'0'0'132,"0"0"-67,0 0 8,0 0-21,-78 45-28,53-16-12,0-3-8,-1-3-1,5-6-1,0-5 0,5-3-2,1-6 0,6-3 2,3 0-2,2 0-7,2-3-11,2-3-7,0 5 18,0 1 1,0 0-25,10 23 11,1 10 13,4 13 7,-5 5 9,1 8-3,8-4 15,-4-3 8,3-8 8,3-8-17,-3-11 0,0-7-4,1-8-5,2-10-1,6 0-6,4-8-4,5-12-2,7-2-114,-1-2-114,-3 3-45</inkml:trace>
  <inkml:trace contextRef="#ctx0" brushRef="#br0" timeOffset="253307.5095">6546 16754 854,'0'0'110,"0"0"-18,0 0-9,0 0-67,0 0 16,20 104-5,-7-65-13,-1-7-14,-1-5 0,0-6-57,-3-11-129,-5-9-209</inkml:trace>
  <inkml:trace contextRef="#ctx0" brushRef="#br0" timeOffset="253541.1344">6531 16479 748,'0'0'94,"0"0"-76,0 0 60,0 0-11,0 0-33,0 0-27,-86 45-7,72-45-12,1-9-32,4-9-18,9-5-11,0 4 30,5 0-77,14 5-44,3 7-364</inkml:trace>
  <inkml:trace contextRef="#ctx0" brushRef="#br0" timeOffset="254124.1365">6776 16633 803,'0'0'109,"0"0"-83,0 0 15,0 0-34,21 76 8,-5-38 13,1-2 21,-5-3-8,-5-8-5,-1-5-14,-5-10-4,-1-4 3,0-5-8,0-1-1,-8-7-6,-3-17-6,2-8-35,2-10-66,7-4 34,0-1 6,0 3 18,0 6 34,15 13-10,-2 13 19,2 12 28,3 7 21,0 23-14,1 12 17,2 4-8,-3-1-35,7-3-9,2-6-13,4-12-135,4-10-2,1-10-548</inkml:trace>
  <inkml:trace contextRef="#ctx0" brushRef="#br0" timeOffset="254519.3136">7231 16488 342,'0'0'325,"0"0"-203,0 0-21,-94-26-6,73 54-71,-1 12-6,10 6 25,6 8 3,6-1-20,0 0-5,16-8-20,8-8 2,3-11-3,3-12-3,0-11-6,-4-3 7,-3-16-7,-5-16 7,-9-10-18,-2-7 13,-7-8 7,0-7 4,0-3 2,-15-2 4,-5 2-2,0 9-1,1 15 10,5 15 8,8 15 21,-1 13-20,7 15-17,0 25-8,0 19 2,7 12-2,13 3-1,2-1 0,5-6-1,-2-9-38,6-16-133,4-15-182</inkml:trace>
  <inkml:trace contextRef="#ctx0" brushRef="#br0" timeOffset="254978.6458">7516 16178 1050,'0'0'21,"0"0"-14,0 0 47,0 0-51,0 0-3,0 0-4,25 22 4,4-17 4,-1-5 0,-1 0-4,-6-7-1,3-14 0,-8-2 1,-7-1 2,-6 7 5,-3 3 15,0 7 30,0 4-5,0 3-21,-5 5-16,1 23-8,4 10 0,0 10-2,0 4 2,17 4-1,5 7 0,0 1-1,1 3-1,-1-4 1,-7-3 3,-5-8-3,-5-6-6,-5-8 2,0-6 4,0-9-2,-17-6 2,-10-6 0,-4-6 3,-2-5 4,5-2-2,4-17-5,5-8-21,10-7-100,4-3-131,5-4-670</inkml:trace>
  <inkml:trace contextRef="#ctx0" brushRef="#br0" timeOffset="255197.5191">8214 16026 101,'0'0'1054,"0"0"-1053,0 0-1,0 0 0,0 0-21,0 0-64,9 29-106,3 8-450</inkml:trace>
  <inkml:trace contextRef="#ctx0" brushRef="#br0" timeOffset="255367.4539">8332 16397 1235,'0'0'57,"-55"101"-46,28-31-4,-1 6-6,2 2-1,4-7-308</inkml:trace>
  <inkml:trace contextRef="#ctx0" brushRef="#br0" timeOffset="257041.9717">1329 17254 996,'0'0'80,"0"0"-73,0 0-7,0 0 14,102-96-14,-25 37-27,9-6-14,-1 5 33,-8 8 7,-19 14 2,-22 18 0,-22 14-1,-14 6-5,-19 13 5,-25 17 1,-12 10 9,-2 6 1,-2-3 18,10-1 5,2-2-14,3-4-4,8-5-3,7-6-6,18-12-5,12-12-4,6-1-28,34-27-25,11-11 21,7-7-9,6-6-42,-7 0-90,-9 9 166,-12 15 9,-23 16 59,-13 11-40,-27 18 19,-25 21-26,-11 11 4,-4 10 2,0 2 15,1 1 24,5-7-26,15-7-14,18-20 9,19-15 5,9-14-31,37-15-10,21-28 10,17-17 0,8-15-57,13-10-139,8-6-260</inkml:trace>
  <inkml:trace contextRef="#ctx0" brushRef="#br0" timeOffset="258277.7206">934 7316 940,'0'0'32,"-33"-71"-32,31 21 3,2-8 2,24-7 18,21-10-20,22-11-3,17-5 1,17-4 23,11 8-13,7 16 30,7 20-12,-1 26 2,-1 23-13,-6 12-16,-13 36-2,-16 16 1,-10 9 1,-11 5 0,-11-2 2,-11-7-4,-9-10 0,-11-10-7,-14-6-78,-12-9-75,0-9-111,-14-9-262</inkml:trace>
  <inkml:trace contextRef="#ctx0" brushRef="#br0" timeOffset="258547.6613">2054 7112 913,'0'0'88,"0"0"-88,0 0 0,0 0 0,0 0 4,0 0-4,130 42-7,-66-65 6,2-11-22,-2-6-78,-6-4-126,-9-4 8,-13 1 12,-11 2 207,-14 8 57,-8 12 280,-3 14-86,0 11-68,-5 0-79,-5 35-68,-5 22-36,1 29-2,4 17-20,1 4-234,-3 1-580</inkml:trace>
  <inkml:trace contextRef="#ctx0" brushRef="#br0" timeOffset="259207.4353">983 8705 1061,'0'0'134,"0"0"-90,0 0-35,-3 93-5,25-31 12,11-1-4,3-13-7,3-13-5,-2-14 0,3-14-3,-3-7-4,-4-18-21,-9-16-39,-7-8-60,-14-1-6,-3-1 47,-9 5 86,-12 4 4,3 5 29,0 11 20,9 10 13,7 9 10,2 0-15,0 16-61,11 12 0,8 6 24,-2 1-9,-1-4-5,-2-7-4,-8-10 0,-2-7-5,-3-7 1,-1 0 2,0-10-4,0-17-1,-1-11-39,-3-8 30,4-5 8,0-2 2,0 7 1,16 8 1,6 14 3,1 16 9,7 8 5,-5 14-5,2 21-12,-8 9 6,-5 5-3,-10-1-5,-4-6-25,0-8-173,-15-11-306</inkml:trace>
  <inkml:trace contextRef="#ctx0" brushRef="#br0" timeOffset="259439.0929">1041 8362 936,'0'0'46,"0"0"-38,0 0-8,0 0 48,0 0-21,0 0-2,0 95 2,-19-71-5,-8-9-11,6-11-11,-3-4-10,5-7-31,5-17-8,11-10-30,3 2-55,0 0-148,20 9-88</inkml:trace>
  <inkml:trace contextRef="#ctx0" brushRef="#br0" timeOffset="260238.5162">1724 8349 778,'0'0'99,"0"0"-24,-86-18 54,59 18-66,4 18-32,6 14-14,6 8-16,11 6 1,0 1 1,3-1-1,14-9 6,5-8-8,3-12-6,-1-13 2,4-4-21,-5-21 7,-2-17-16,-6-12-65,-11-5 30,-4-1 68,0-5 1,-18 3 8,-4 0-2,-5 4 10,-4 7 3,3 8 12,5 9-12,7 13 11,8 11 3,5 6-12,3 6-21,0 25-12,22 13 12,6 12 0,10 6 8,7-5-6,10-9 0,0-13 1,-2-17 1,-7-12-3,-10-6-1,-8-19-1,-6-17-1,-7-12-16,-3-7-42,-9 0 15,-3 1-16,-3 3-39,-19 6 2,-5 6 66,-1 12 32,1 11 49,10 13 12,1 3 9,7 20-59,9 16-4,0 7 14,3 6 1,19-2-14,5-1-3,3-12-5,1-9 1,-1-12-1,3-13-7,-2 0-21,-8-23 21,-4-6-7,-11 0-29,-8-4-77,0 1 16,-9 3 39,-12-3 65,3 3 57,-3 3 5,9 5 31,2 7 15,7 8 19,3 6-48,0 0-58,19 16-16,15 7 5,5 6 19,4 1-14,-1-2-9,0-4-4,-2-3-2,-4-7 0,-6-5-68,-12-8-115,-11-1-225</inkml:trace>
  <inkml:trace contextRef="#ctx0" brushRef="#br0" timeOffset="260391.1599">2230 7867 375,'0'0'684,"0"0"-661,-27 105 34,18-32 17,3 11-48,2 9-26,-1 0-52,1-2-342</inkml:trace>
  <inkml:trace contextRef="#ctx0" brushRef="#br0" timeOffset="260748.4938">1402 9204 267,'0'0'686,"0"0"-678,0 0-2,0 0 42,0 0-34,98-69-2,-20 17 0,12-7-7,8-6-3,0 3 4,-11 5-4,-20 15-2,-25 16 0,-20 19-36,-20 7-27,-4 19-53,-28 18 66,-14 9-119,-11 5 27,-6 3-7,-5-1 62,-3 1-132</inkml:trace>
  <inkml:trace contextRef="#ctx0" brushRef="#br0" timeOffset="261031.6405">1492 9344 435,'0'0'93,"0"0"-65,0 0 145,80-37-40,-23-2-56,13-11-45,10-3-23,-3-1 1,-6 5-7,-20 8-1,-15 17-4,-18 13-27,-18 11-90,0 3-103,-27 23 73,-12 12 35,-7 6 66,-7 3 40,0 2 8,-4-4 26,12-4 146,14-10 26,18-12-37,13-14-94,31-5-44,35-31-14,19-21 9,19-20-18,17-15-70,10-16-331,-1-3 246</inkml:trace>
  <inkml:trace contextRef="#ctx0" brushRef="#br0" timeOffset="264467.2072">434 3417 440,'0'0'61,"0"0"-38,0 0 35,0 0 15,0 0-22,0 0-7,0 0 26,0 0-12,-82-63-5,73 57 8,1 3 11,1 1-21,1 2-18,3 0-18,3 0-2,0 0-6,0 0 0,0 0-7,0 0-10,18 0 0,16 0 10,21 0 5,20-3-2,10-3-1,0-4 1,-3-2-4,-9-2 4,-9 0-3,-12 2 0,-16 4 0,-16 3-3,-13 4-1,-4 1 4,-3 0 0,0 0 8,0 0-7,-13-2 18,-1 0-17,-5-4-1,1-1 0,-6-2-1,-1-2-6,-5-1 4,2-2-2,-4-3 3,4-1 1,0-3 1,1 2-1,6 0 0,0 2 4,10 4 1,1 5 4,4 2 5,5 5 6,-1 1-10,2 0-10,0 0-16,21 1 0,19 8 16,14-1 0,12 1 0,4-3 1,3-1-1,-6 0 0,-12 0 6,-16 2-6,-17 9 0,-14 9-13,-8 16 13,-24 18 7,-25 14 0,-10 14-7,-9 0-51,7-5-159,13-13-371</inkml:trace>
  <inkml:trace contextRef="#ctx0" brushRef="#br0" timeOffset="265747.6348">484 5332 918,'0'0'29,"0"0"-24,0 0 20,0 0 100,0 0-41,0 0-74,-55-33-10,55 30 0,11-3-8,38-7 6,29-7 2,26-3 11,23-6-3,1 4-7,-4 5 0,-11 6-1,-20 6 0,-23 6-1,-24 1 0,-16 1-15,-18 0-10,-9 0-2,-3 0 22,-8-3 6,-20-5 13,-9-1-13,-12-4 0,-8 0 3,-1-2-3,-3-5 4,-2-2 0,2-2 5,3 0 18,8 1-19,11 5-1,11 4 11,13 2 6,6 7-4,6 2-15,2 3-3,1 0-2,0 0-4,0 0-2,18 7-1,12 6 4,14 1 3,14 0 0,11-4 1,9-3-1,7-4 0,-2-3-7,-5 0-2,-5-3 7,-15-4 2,-16 3 0,-17 4 0,-14 0 0,-11 15-17,0 23 17,-24 21 25,-21 19-4,-19 8-17,-6 3-4,0-4-3,10-10-43,23-11-70,22-14-32,15-13-171</inkml:trace>
  <inkml:trace contextRef="#ctx0" brushRef="#br0" timeOffset="267851.2829">1456 5366 514,'0'0'102,"0"0"-87,0 0 76,0 0 20,0 0-45,0 0-25,-5 66 2,5-66 11,0-7 22,-4-16-23,-2-16-51,-2-8-2,-2-12 0,-2-5-7,3-10 3,-7-12-3,-2-8 2,3-8-29,-6-4 19,4 5 13,-2 3 4,4 7-2,-1 9 5,2 11 8,4 17 2,4 12-2,3 13 8,3 6-16,0 6 1,0 4-6,0 3 0,6 3 0,7 2-1,-2 2-1,1 3 0,6 0 2,2 0 0,3 0 0,7 0 2,10 2-2,5-1 0,7-1 3,9 0-3,12 0 1,14 0 1,5-1-2,4 1-2,4 0 1,4 0 1,4 0 0,5 0-1,6 0 2,-1-8-2,6-4 3,3-3 0,4 4 1,2 1-3,4 4 0,-1 4-2,-3 0-1,4 2 3,-1-1 1,-4 1 0,1-2-2,5 1 2,-1 0 0,0 1-1,0 0 2,-8 2-6,-4 11 4,-4 1 0,-5 3 0,-1-1 2,-3-2 2,3-3-3,-6-2 5,3-5-5,-5-2 1,2 3-2,0-4-1,3 2 1,9-3 0,4 0 0,5 0 3,7 0-3,5-6 0,4-8 2,-3-2-2,-1-1-3,-5-3 3,-4 0 1,-3 6-1,-5 1 2,-2 8-2,-4 1 0,6 4 3,-2 0-2,-3 0-1,-2 0-3,-3-2 0,0 1 2,-5-1 0,-8-2 1,-2 0 0,-8 0 0,-4 1 1,2 0-1,5 0 0,1-1 1,-2-1-1,-8-2 0,-10 2-8,-7-3-1,-8 0 9,-7 0 0,-9-2 0,-5 0 1,-4 0 1,-5-1-2,3 0-4,-2 1-4,-7 4-5,-4 3 2,-11 0 7,-4 3 3,-6 0 1,0 0 0,0 0 15,0 4-12,-1 12-3,-4 4 0,1 5-8,2 5 8,2 8 1,0 7-1,0 8 2,0 7-2,0 2 2,5 9 1,2 1 0,1 1-2,2 1 0,-1-7 0,2 0 0,0-4 0,-3-1 1,-5-4-1,-3-7-1,0-5 1,-11-6-1,-15-4 2,-9-3 2,-8-2-2,-5-3-2,-4-1-4,-1-3 4,-4-1 0,4-4 1,-2 0 0,-4-2-1,-7-3 0,-10 0 0,-15-3 7,-18-4 5,-12 0-11,-15-1-1,-5-1-5,-8 4 5,-4 1 1,-2 0 3,-9 0-4,-9-2 3,-9-3-3,-12-1 10,-12-2-4,-15 1-6,-20 0 7,-13 0-6,2 1 1,3-3-2,13-1-2,6 0 1,15 0-9,2 0-19,3-7-11,1-1-20,-6 0 47,-7 1-8,-2 1 21,6-4 5,12-3-5,27-5 1,18-2-1,24-3-6,20-2 4,7 4-14,13 4 0,3 11 16,3 6 0,3 9-8,-3 16 8,6 4 0,6-1 0,10-3-1,17-5 1,9-4 0,7-5 1,8-4-2,-5-2 2,0 1 0,-3-2 4,-10 3-3,-11 0 2,-7 2-2,-9-2-2,3 0 2,1-4 4,8-2 8,15-1-2,16 0 1,10 0-10,10 0 9,4 0 21,3 0-3,0 0-3,0-1-1,0 0-16,3-1-3,-3 1 0,3-1-1,-3-1 2,-1 3-3,4-1 2,-3 1-4,0 0-2,3 0-1,-2-1-5,-1-1-48,-3-1-29,0-2-58,3 0-142,3-3-351</inkml:trace>
  <inkml:trace contextRef="#ctx0" brushRef="#br0" timeOffset="269194.0969">7656 12590 840,'0'0'101,"0"0"-97,0 0 1,0 0 3,0 0 42,0 0 10,51 29-43,-21-29 31,10-14-21,12-33-3,26-29 8,16-23-23,12-18 0,4-7-3,-8 1 22,-10 14 5,-20 25-15,-23 31-8,-21 30-10,-19 23-10,-4 1-31,2 23 35,1 8-26,-2 0-43,0-4-68,2-6-112,-3-6-450</inkml:trace>
  <inkml:trace contextRef="#ctx0" brushRef="#br0" timeOffset="310531.366">6953 3389 155,'0'0'111,"0"0"-69,0 0-25,0 0-9,0 0 81,0 0-8,0 0-17,0 0 5,-13 47 1,12-44 4,-1-2-25,1 0 0,-2-1 12,-5 0-3,-1 0-16,-3 0-24,2-5-4,-2-1-2,6 3-7,0-1-2,0 4 1,3-2-3,-2 1 0,2 1 0,1-1-1,2-1 0,0 2-1,0 0-7,0 0-79,0 0-146,13 3-138</inkml:trace>
  <inkml:trace contextRef="#ctx0" brushRef="#br0" timeOffset="311628.7851">6821 3312 216,'0'0'133,"0"0"-129,0 0-4,0 0 0,0 0 21,0 0 7,-3 0 7,3 0-12,0 0-4,0 0 3,0 0 9,0 1 14,-3-1 24,3 0-12,0 0-19,-2 0-1,1 0 4,-2 0-24,-2 0-11,1 0-3,-1-4 3,0-3-2,0 1 2,2 1 3,-3-1-6,6 0-2,-3 2-1,3 3 0,0-2-1,0 3-59,3 0-197,13 0 9,4 0-9</inkml:trace>
  <inkml:trace contextRef="#ctx0" brushRef="#br0" timeOffset="313071.7152">7282 4821 239,'0'0'30,"0"0"16,0 0 33,0 0 15,0 0-17,4 75 35,-4-73-3,0-2-21,0 0-2,0 0-7,-7-14-31,-4-10-16,1-8-3,-5-8-21,0-9 0,-1-4-4,-1-10-4,5-7 0,5-5-1,7-1 0,0 3 1,3 8 1,10 8-1,2 11 0,3 9 1,2 4-1,9 3-2,9 0 0,11 1 2,9 2-4,9 4 2,0 3 1,-2 8-1,-7 4-4,-9 3-8,-12 5-8,-10 0 8,-12 3-3,-5 7 13,-7 0 0,-1-2 3,-1 0 1,2-1 1,-1 3-1,1 2 1,0 5-1,3 8 0,4 6 1,-1 8-2,6 0 1,0 2 0,12 2 1,3 3-1,7 3 0,5 5 2,1 4-2,-1 6 0,-6 4-2,-9 3 2,-8-1 3,-12-1-2,-7 0-1,0-2 0,-25-8 3,-12-5-3,-17-6 4,-10-6 0,-6-2-2,-8-7 2,-1-4-4,0-6 9,1-10 1,-1-8 4,6-5 3,4-5-8,5-18-1,3-12-3,6-2 0,9-2 2,10 4-6,11 7 6,10 5-4,3 6-1,9 7-2,3 2 0,0 4-1,0 0-5,0 1-4,0 1-24,0 0-23,0 0-14,0 1-20,7-3-40,5-2-93,0-5-51</inkml:trace>
  <inkml:trace contextRef="#ctx0" brushRef="#br0" timeOffset="314189.7075">7485 5290 544,'0'0'23,"0"0"-4,0 0 91,0 0-11,0 0-33,0 0-17,-49-19-12,43 8-6,-2-3 7,0-5-21,-3-8-11,-3-9-1,-5-9 10,-1-14-10,-5-16-2,1-14 0,-3-9-2,1-5-1,-1 1 0,4 7 0,2 8 1,6 15 0,2 17-1,7 15 2,-2 15-1,0 6-1,3 8 2,2 4-2,2 5 0,1 0 0,0 2-4,0 0-1,0 0-2,0 0 5,0 2 2,0 2-3,0 0 2,0-3-1,0-1-1,0 0 3,0 0 0,0 0 0,0 0 2,0 0 1,0 0-2,0 0 0,-2 0-1,1 0 0,1 0 0,-2 0 0,1 0 1,-2 0-1,0 0 0,1 0 0,-1 0 0,3 0 0,0 0-1,-4 0 1,4 0 0,0 0-1,0 0 1,0 0-2,0 0 2,0 0 1,0 0-1,0 0 0,-3-1 2,3-2-1,-2-1 1,-1-2-2,3-1-1,0-1 0,0-4-7,12-2-25,18-4 0,13-6 31,12-4-8,10-5-12,5-3 8,2-1-18,2 0 30,-4 2 4,-6 4-6,-7 6 4,-6 6-3,-14 4-11,-3 0 8,-8 4 0,-7 1 0,-4 0 6,-6 5 0,-3-2 2,-2 1-1,-1-1 3,0 0-2,-1 0 0,1 0-2,0 1 1,-2 3 0,-1 0 0,0 3-1,0 0 0,0 0-3,0 0 3,2 0-6,1 5 3,-2 5 1,1 0 1,1 3 0,4 0 1,1 8 0,4 11-3,7 10 5,8 17-2,-2 15 0,-1 6-33,-9 0-289</inkml:trace>
  <inkml:trace contextRef="#ctx0" brushRef="#br0" timeOffset="316040.5809">3176 10120 527,'0'0'144,"0"0"-130,0 0 5,0 0 34,0 0-10,0 0 17,0 0-9,-6 0 6,6 0 5,0 0 3,0 0-6,0 0-16,-3 0-3,-2 0-9,-5-15-6,-2-9-19,0-9-6,-3-6 0,0-10 1,-1-5 3,7-1-4,-3 4 0,5 7 0,-1 9 1,-1 7-1,5 8 0,-2 8 0,4 5 0,1 4 0,-1 3 0,2 0 2,-1 0-2,-1 0-1,1 0-2,-1 0 6,2 0-2,-1 0 2,-1 0 1,-1-2-2,0-3-2,-2 0 0,2-1-1,-2 2 0,2-1-1,-3-2-3,3 2 2,3 0 3,-2 0-4,2 3-1,-1-1 2,-1 1 0,2 2 2,0 0-1,-1 0-4,1 0 0,0 0 2,0 0 1,0 0 0,0 0 0,0 0-6,0 0-27,9 3-41,8-3-43,3 0-75,4 0-246</inkml:trace>
  <inkml:trace contextRef="#ctx0" brushRef="#br0" timeOffset="316932.626">1341 3642 748,'0'0'16,"0"0"12,0 0 5,0 0-33,0 0-12,0 79-33,19-2-141,2 31-123</inkml:trace>
  <inkml:trace contextRef="#ctx0" brushRef="#br0" timeOffset="317597.3056">3191 10967 301,'0'0'0,"0"0"0,0 0 14,0 0 14,0 0-28,0 0-1,-24 22 1,36-13 1,4 0-1,-2 1-3,-1-1-50,1 0-54</inkml:trace>
  <inkml:trace contextRef="#ctx0" brushRef="#br0" timeOffset="318377.3863">3191 10967 126,'76'91'71,"-76"-89"-7,0-1 9,0 1-31,0 0 16,0 0-22,0 1-14,0-3 12,0 1 12,0-1 39,0 0 21,0 0-18,0 0-23,0 0-4,-6-13-23,-12-3-14,-3-7 11,-4-5-13,-5-10 2,-3-7-14,2-8-10,1-5-3,8 2 1,4 4-1,10 7-3,8 12 3,0 9-11,2 8 8,19 1 0,7 1 2,12-3 2,11-3 1,12-3-1,10-6 2,15-3 0,6-2 1,0 0 1,-9 3 7,-15 6-9,-16 6 1,-20 9 2,-9 3-1,-14 4-2,-5 1 1,-6 2 1,0-2-1,0 2 4,0 0-1,0 0-4,0 0 7,0 0 2,0 0 8,0 0-14,0 0-3,0 7-6,13 6 2,5 5 3,6 4 1,7 3 1,-1 2-1,-3 3 0,0 2 0,-5 2 1,-4-2 2,0-1-2,-9-5-1,0-4-1,-5-1 1,-4 0 1,0 1 3,0 3-2,-19 5 7,-5 1-4,-12 6 3,-16 2-3,-15 4 7,-11 1-8,-11 2-1,-2-6 7,-2-3 3,7-7 9,4-8-5,15-5 0,7-7-6,18-3 7,9-2-14,11-4-1,8-1-1,7 0-2,7 0 0,0 0-3,0 0-4,0 0-6,0 0-11,0 0-8,0 0-40,3 0-27,3 0-52,-3 0-231</inkml:trace>
  <inkml:trace contextRef="#ctx0" brushRef="#br0" timeOffset="319602.9691">1853 2471 506,'0'0'35,"0"0"51,0 0 33,0 0-55,-60-79-3,51 56-24,3-2 15,1-3 3,-2-5-42,7-4 14,0-2-11,21-5-15,15-1 1,13-4-2,15 0 0,18 6-4,12 6 3,14 13-1,2 13 2,-7 11-2,-3 21-1,-15 26-2,-10 17 2,-17 11 1,-6 7 1,-13-5 1,-5-9 0,-2-10 1,-7-10 2,2-11-3,-5-7-2,-5-12 1,-3-9-10,-3-4-16,-5-5-23,-3 0 7,-3-14-13,0-2-174,-14 1 100,-14 4-71,-6 2 31</inkml:trace>
  <inkml:trace contextRef="#ctx0" brushRef="#br0" timeOffset="319858.5358">2800 2475 233,'0'0'139,"0"0"-19,0 0-65,0 0-48,0 0-2,-11 92 11,39-70 9,7-6-9,10-7-7,1-6 1,5-3-10,-2-5-4,-10-16-27,-8-8-14,-10-5 44,-7-5 1,-8-4 38,-6 0 86,0-1-27,0 6 3,-9 10-40,1 12 24,5 13-18,0 3-59,3 34-7,-3 18-11,-1 19 4,-2 12-40,6-1-117,0-7-202</inkml:trace>
  <inkml:trace contextRef="#ctx0" brushRef="#br0" timeOffset="321611.3085">3058 9762 16,'0'0'301,"0"0"-287,0 0-14,0 0 0,0 0 24,0 0 64,-33-72 21,26 68-22,-1-1 6,-2 3-27,1-3-25,-2 2-16,-2 1-15,1-3 19,-4 1-6,2-2-6,1-1-6,-2 0-2,6 0 6,4 2-2,4-1-1,1 1-12,3-5-5,27-6 3,22-4 1,24-9 1,15-8 0,12-7-2,9-7 1,-6 2-5,-2 2 3,-18 11 2,-21 8-22,-16 8-6,-16 4 12,-14 8 14,-11 3-6,-5 3 9,-3 2 4,0 0 2,0 0 19,0 0 6,0 0-12,0 0-11,-3 5-8,3 16-3,0 11 1,0 8 2,0 9 0,3 1 0,10 1 0,-1-2 0,-1-3 0,7-4-2,-3-2 2,1-1-1,5-5 1,-6-3-8,-3-3-1,-2-8 2,-7-6 3,-3-3 3,0-1 1,-9 0 1,-12 3 10,-13 4 2,-9 3 13,-13 3 1,-12 7 6,-7 1-15,-5 0 2,8-1 18,8-5-14,9-2-10,11-6-9,13-5-4,9-2 4,10-4-4,3-3 0,6-2-1,3 1-2,0-2-6,0 0-15,0 0-12,0 0-3,0 0 3,0 0 11,0 0-1,0 0-10,0 0-8,0 0-83,0 0-154,0-8-112</inkml:trace>
  <inkml:trace contextRef="#ctx0" brushRef="#br0" timeOffset="328427.5246">11540 14369 722,'0'0'169,"0"0"-99,0 0-10,0 0 2,0 0-33,-24 89 13,3-10-11,-6 20 1,-6 9-5,-1 4-5,4-3-8,2-12-1,11-14-3,6-14-3,5-21-1,6-14-5,0-14-1,0-10 0,0-10-7,0 0-24,6-26-48,7-17-102,0-18-111,-1-14-424</inkml:trace>
  <inkml:trace contextRef="#ctx0" brushRef="#br0" timeOffset="328897.3966">11244 13604 748,'0'0'27,"0"0"-2,0 0 52,0 0-8,-48-78-17,48 61-19,0-2 0,6-1-13,11 2-9,10 1-7,4 3 0,7 5-3,0 9-1,-5 0 0,-5 17-1,-10 17-1,-13 11 1,-5 12 1,-9 6 2,-22 2 1,-7-1 1,-1-5-4,5-10 9,12-9 19,8-13-9,14-11-10,5-10-6,36-6-2,19-7 4,16-22-5,11-10-20,2-7-145,4-2-256</inkml:trace>
  <inkml:trace contextRef="#ctx0" brushRef="#br0" timeOffset="331087.7353">5191 2742 501,'0'0'72,"0"0"0,0 0 51,0 0-53,0 0-15,0 0-17,-104 58-29,67 8 10,-9 13 8,-7 10-5,-8 1-10,-3-5-4,7-12-3,10-14 5,14-12-10,13-12 0,7-12 0,10-10 1,0-9-1,3-4-7,0 0-23,0 0-41,15-16-89,9-7-87,6-5-195</inkml:trace>
  <inkml:trace contextRef="#ctx0" brushRef="#br0" timeOffset="332286.487">4517 3335 74,'0'0'266,"0"0"-253,-33-84-7,20 54-5,4-1 37,0 0 3,-3-3-14,3-2-13,-3-3 18,3-3-26,0-2 32,0-1-11,2-3-17,6-7 10,1-7 16,0-8 8,8-2-31,12 5 41,10 11 0,11 8-43,12 6-11,6 2 1,7 4 0,1 4-1,-3 5-3,-1 5 0,-4 5 3,-6 6 0,-4 4 0,-7 4 0,-9 3 0,-5 0-1,-4 0-2,-2 0 2,-1 1 2,0 5 0,3-2-1,-6 2 0,7 2 0,-4 5-5,4 5 0,-1 5 5,6 8 2,3 4-2,4 5 2,8 2 2,4 3-4,-1 5 0,0 5-2,-6 2 2,-8 1 0,-3 0 0,-13-3-8,-7 5 2,-11 0-14,0 1 9,-19-2 11,-9-5-4,-9-7 6,-8-5-2,-10-6 5,-9-5 11,-5-4 7,-7-4-6,-6-5-6,2-4-2,0-3 7,6-5-2,8-4 1,14-2-12,6 0 9,10 0-12,6-9-5,14 2 5,8-3-29,8-1-61,0-3-112,13-1-167</inkml:trace>
  <inkml:trace contextRef="#ctx0" brushRef="#br0" timeOffset="333131.0076">5242 2310 270,'0'0'50,"0"0"-14,0 0 34,-48-78 12,41 51-46,4 0-13,3-2 6,2-2-10,23-3-19,18-1-7,17-1 3,22-1 0,18 1 3,16 4 1,10 6 2,1 12-2,-1 14 19,-5 3-8,-12 31-4,-12 15 0,-15 10 13,-15 6-15,-15-1 4,-13-4 1,-12-5 3,-9-6-3,-8-10-6,-7-8-1,-3-10 8,0-9-4,0-7-5,0-5 7,0 0 16,-6 0-4,-1-10-21,-2-2-17,3 0-49,0 1-31,0 1 34,-6 3-73,2 1-38</inkml:trace>
  <inkml:trace contextRef="#ctx0" brushRef="#br0" timeOffset="333477.3342">6306 2356 372,'0'0'67,"0"0"-65,0 0 5,0 0-1,0 0 0,0 0 2,48 78 3,-17-68-2,4-2 1,3-5-9,1-3-2,0 0-2,-3-4-7,-3-13-23,-5-4-9,-6-6-8,-4 0 50,-9-2 28,-6 0 31,-3 1 23,0 4-14,-9 4-3,-4 8 25,5 6-24,2 6-23,3 1-43,-3 26-14,-1 11 12,2 13-3,-1 4-34,2 3-127,1-1-21,0-1-130</inkml:trace>
  <inkml:trace contextRef="#ctx0" brushRef="#br0" timeOffset="334928.8493">6924 3488 252,'0'0'234,"0"0"-222,0 0-12,0 0 37,0 0 79,0 0 12,-8 0-36,1-14-45,-1-6-18,-4-10-10,-4-6-8,-4-7-3,-5-7-1,-3-7-3,-5-6 3,-3-8 3,-7-6 6,-5-1-5,-7-1-3,0 5 2,1 8-4,11 10 6,8 9 5,15 15 1,11 9-7,4 12-11,5 2-1,0 4-2,3-4-13,14-1 8,8-1-15,11-1 2,5-4-20,9-2 21,8-5 2,14-5-1,10-9 4,9-2 0,1-5 15,-4 1-4,-1 5 4,-10 6 0,-8 8 2,-17 7-1,-19 7 6,-17 7 3,-10 2 1,-4 1-9,-2 0-2,0 0-1,0 0-8,0 1 4,0 8 4,1 1 2,1 1-1,2 4 1,1 5-1,7 6 0,1 6 0,8 10 0,3 11 0,4 9 1,5 13-1,1 6 0,-1 8-3,-3 3-22,1-2 4,-4-1 10,-6 0 7,-6-4-4,-9-9 1,-6-9 0,0-11-19,-8-11 21,-12-8 5,-7-9 3,-4-4 3,-5-7 19,-3-3-2,-4-3 1,-4-2-4,-6-1-12,-5 2-5,-2 0 4,9 0-6,3 1-1,14-1 1,7-3 0,12-1-1,5-3-1,5-3 1,5 0-5,0 0-5,0 0-16,0 0 11,0 0 6,0 0 5,0 0-1,0 0 2,0 0 3,0 0 3,0 0 3,0 0 0,0 0 8,0 0 3,0 0 2,0 0-4,0 0-6,0 0-4,0 0-3,0 0-2,0 0-3,0 0-3,0 0 1,0 0-3,0 0 1,0 0 0,0 0 0,0 0-1,0 0-1,0 0 5,0 0 3,0 0 1,0 0 0,0 0 0,0 0 0,0 0-2,0 0 0,0 0 2,0 0 0,2 0 0,-1 1-1,1-1 1,-2 0-2,0 1-1,3-1-14,-3 0-22,4 0-22,-4 0-11,0 0-4,3 0-4,0 0-66,0 0-81</inkml:trace>
  <inkml:trace contextRef="#ctx0" brushRef="#br0" timeOffset="336097.5885">7228 3389 112,'0'0'351,"0"0"-315,0 0-26,0 0 34,0 0-14,-88-82 7,67 61 1,-4-1 5,2-4-25,-7-3 31,-4-8-25,-4-5-23,-4-11 0,-4-9 6,1-8-2,1-6 7,6-6-5,3-3 7,4 3-3,10 9-7,5 11-3,5 9 1,7 11-2,4 4-9,0 6-3,13 3-2,20 2-7,19 4-3,21-3-20,20-1 33,10 2-63,9 0 22,-8 2-15,-7 3 10,-19 5 52,-20 4 5,-24 4 0,-18 4 5,-16 0-1,0-1 88,0-1-33,-11 1-40,0 1-3,2 3 8,-1 0-20,7 0-4,-2 20-13,4 12 2,1 14 10,0 13 1,0 13 0,12 11 1,12 13-1,7 8 1,5 1 1,5-2-2,-2-10 0,-4-11-5,-7-9-10,-4-10 3,-11-9 9,-10-9 0,-3-3 3,-13-8-2,-17 1 0,-9-6 2,-7-1 5,1-2-1,-7-3 1,3-4-4,4-4 0,-1-2-1,12-4-2,5-5-35,10-2-138,4-2-190</inkml:trace>
  <inkml:trace contextRef="#ctx0" brushRef="#br0" timeOffset="336282.5452">7346 3456 343,'0'0'0</inkml:trace>
  <inkml:trace contextRef="#ctx0" brushRef="#br0" timeOffset="336458.7074">7346 3456 356,'19'19'0,"-20"-19"-114</inkml:trace>
  <inkml:trace contextRef="#ctx0" brushRef="#br0" timeOffset="337363.9898">1605 3787 696,'0'0'21,"0"0"-21,0 0-62,0 0-52,0 0-222</inkml:trace>
  <inkml:trace contextRef="#ctx0" brushRef="#br0" timeOffset="337977.5854">1608 3717 624,'0'0'18,"0"0"-14,0 0 6,0 0-7,39-72-3,-14 51-1,-1 2-4,-5 8-11,-7 4-25,-7 7 25,-5 0 15,0 0-2,-21 2 4,-8 14-1,-6 4 3,-1 1 2,8-1 11,5-6 28,10-7 7,10-6-29,3-1-22,0 0 0,16-13-18,15-9 18,11-9 4,6 0 3,3 0-4,-2 6-1,-10 5 0,-12 10-2,-21 7-2,-6 3-8,-14 13-41,-24 14 51,-12 11 0,-5 1 1,0 2-1,13-6 0,12-6 1,11-10-1,11-10 0,8-9 0,8 0-50,25-22 9,14-8 38,13-6-8,7 3-42,0-2-1,-7 6-22,-11 5 71,-19 10 5,-21 12 10,-9 2-10,-27 25-17,-31 12 17,-12 12 12,-12 3-7,9-1 3,10-8 27,24-14 16,21-15-21,18-11-4,11-5-26,41-29 0,39-17 5,22-11-5,14-5-115,9-2-261</inkml:trace>
  <inkml:trace contextRef="#ctx0" brushRef="#br0" timeOffset="339987.6104">10267 13576 572,'0'0'266,"0"0"-168,0 0-24,0 0-11,0 0-23,0 0-14,-13-24 5,13 24-19,0 0-1,0 0-11,0 2 0,0 8 0,0 5 4,0 6-1,0 2-1,1 2 4,1 4-2,-1 5 0,-1 2-3,0 3 4,0 2-2,0-2-1,0-1-1,-3-6 0,0-4-1,0-5 1,-1-6-1,4-6 2,-2-5-3,2-4 2,0-2 0,-4 0 0,4 0-1,0 0 5,0 0 1,0 0-6,0 0 2,0 0-2,0 0 1,0 0 5,0 0-1,0 0 0,0-5-4,4-6 2,5-2-3,6-1-5,8-2 4,3 0-1,9 0-2,4-7 4,7 0-4,-1-1-5,-5 5 2,-11 5 0,-13 7-8,-10 4 5,-5 1 10,-1 1 0,0-2 3,0-2-2,0-4-1,-6-1 2,0 0-1,-5-3 0,1-1 0,-2 2 3,-1-2 4,4 2 2,3 7 8,3 2 1,1 3-1,2 23-18,0 36-4,5 32 4,7 25 8,1 11-7,-1-4-1,4-10-26,0-16-157,4-15-350</inkml:trace>
  <inkml:trace contextRef="#ctx0" brushRef="#br0" timeOffset="345077.498">7149 3872 249,'0'0'101,"0"0"-60,0 0 33,0 0 15,0 0 16,0 0 9,0 0-36,6-7-19,-6 2 2,-6-2-30,-3-3-4,-3-5-12,0-5 0,0-7 4,0-9-9,5-7-7,2-6-3,5-6-7,0-6-7,9-2 4,26-1 8,18 4-6,18 6 1,12 6-3,14 10 5,6 10 1,1 12 4,4 13 5,1 3-4,-3 26-1,-10 12-4,-10 11 0,-18 5 1,-20 1-3,-11-1 2,-11-9 0,-9-9 2,-6-9 2,-3-11 0,-1-8 0,-4-5 2,0-3 1,-2 0 1,-1 0 1,0 0-5,0-10-1,0 2-37,0-3-28,0 2-19,0-2-129,0 1-71</inkml:trace>
  <inkml:trace contextRef="#ctx0" brushRef="#br0" timeOffset="345418.6326">8144 3585 30,'0'0'685,"0"0"-632,0 0-44,0 0-1,0 0 44,84 92-21,-40-77-16,4-3-9,3-8-4,-3-4-2,-2-3-8,-3-18-6,-4-6-25,-8-4-18,-8-3 20,-7 1 37,-10-1 33,-6 0 26,0 3-5,0 7 9,-3 7-11,0 10 21,0 7-12,-2 7-53,-5 27-7,-3 15-1,-8 15 3,-3 6-3,3 1-3,3-5-112,9-9-176</inkml:trace>
  <inkml:trace contextRef="#ctx0" brushRef="#br0" timeOffset="348907.7821">13173 14362 312,'0'0'474,"0"0"-401,0 0-53,0 0 9,-33 95 4,2-23 16,-10 12-15,-4 7-10,-4-2-11,4-8 2,3-6 5,11-10-7,8-13-6,5-14-5,11-14-2,5-14 0,2-10-28,0 0-65,2-28 14,8-19-47,2-15-187</inkml:trace>
  <inkml:trace contextRef="#ctx0" brushRef="#br0" timeOffset="349507.6003">12826 13305 516,'0'0'79,"0"0"30,0 0-5,-39-86-22,35 72-3,-1 6-36,5 6 31,0 2-34,0 9-31,0 20-6,14 11 7,-3 10 4,-2 4 1,-4 1-8,-5-1-4,0-5 0,0-8-2,0-10-1,-5-11 1,2-9-1,3-8 0,0-3 2,0-1-2,6-18-3,18-5-4,9-1 7,7 4 0,5 1-1,0 1-14,1 3-19,-9-4-15,-7 2 20,-9 2 14,-12 2 11,-6 1 2,-3 3 2,0 1 4,-6 3 41,-10 5 10,-1 1-7,-2 18-27,5 23-9,4 12-10,10 12-2,0 4-2,19-3-87,11-2-189</inkml:trace>
  <inkml:trace contextRef="#ctx0" brushRef="#br0" timeOffset="363340.442">4590 1776 422,'0'0'56,"0"0"-48,0 0-7,105-38 10,-22 17 9,19-3 35,14-6-5,5 1 19,-2-1-36,-7 3-27,-15 5 2,-19 5-8,-20 6 0,-25 5-17,-20 6 14,-13 0-9,-18 0 12,-22 13 4,-15 4-4,-14 3-41,-5 5-71,-4 0 53,-4 2 18,3 0-27,-2 0 1,1-1 6,8-3 47,8-2 14,7-4 33,12-3 16,7-3 22,14-4-35,9-4 15,12-3 12,3 0 48,18 0-79,24-12-31,22-11 5,22-7 0,17-5 3,12-4-2,1-1-7,-6 2 9,-8 5-9,-18 8-9,-23 8-12,-24 13-129,-34 4-27,-16 6 16,-38 15 25</inkml:trace>
  <inkml:trace contextRef="#ctx0" brushRef="#br0" timeOffset="363487.5636">4957 1765 346,'0'0'89,"-125"47"-66,89-32 7,18-8 22,18-7-17,18 0 6,36-18-25,25-12-16,23-7-22,14-5-96,11-5-46,7 3 37</inkml:trace>
  <inkml:trace contextRef="#ctx0" brushRef="#br0" timeOffset="367443.0465">18246 817 902,'0'0'94,"0"0"-1,0 0-52,0 0-41,-9 73 0,9-18 20,5 5 22,-1 0-19,-1-2-11,-3-1-4,0-6-3,0-5 1,-10-11-4,1-10 5,2-10-6,3-10 3,-2-5-1,-1-2 7,-2-18 2,0-9-12,5 1-10,4 3 4,0 8 6,0 8 0,11 8 0,9 1-6,8 0 2,9 5 3,5 3 1,6-7 0,6-1 1,-1-1 1,1-17-1,-9-5 1,-9-5 1,-8-5 0,-12-3-1,-10-6-1,-6-2-1,0-3-1,-24 5-3,-5 6 3,-9 12 2,-7 13-2,-1 11-3,1 0 0,7 21 3,10 3-1,11 3-8,17 1-94,0-3-84,25-2-171</inkml:trace>
  <inkml:trace contextRef="#ctx0" brushRef="#br0" timeOffset="368342.5462">19002 907 449,'0'0'150,"0"0"-126,0 0 31,0 0-15,0 0-2,-26 89-1,26-70 6,6-7-6,2-4-27,3-2-3,-2-6 2,6 0 13,-2 0 9,2-15-2,0-8-5,-3-2-3,-3-1 3,-6 2 5,-3 3 3,0 5-8,-5 6 9,-12 8-13,-6 2-1,-1 0-19,-1 18 1,4 8 0,8 4-1,8 6-5,5 1 4,0-1-2,14-2 3,12-4-6,10-8 5,6-6 2,9-9-4,7-7-14,5-1 10,7-22-9,1-7 4,-7-8 6,-13-3 5,-14-2-4,-17 0 5,-14 5 0,-6 7 8,-4 11-5,-23 10 16,-12 10-7,-12 3-9,-1 24 0,4 6 4,12 3-6,16 1-2,10-3 0,10-6-6,0-5 6,7-8-14,10-6-11,0-9 16,5 0 5,0-10 5,-2-9-6,1-2 4,-4 3-1,-1 4 6,-2 6-1,-2 8-2,3 0-9,-3 26-4,3 12 8,2 14 5,0 6 3,-2 6 3,-1 3 3,-2 7-2,-5 2-4,-4-4 1,-3-6-2,0-11 0,0-12 1,-6-14 10,0-15-6,5-10 21,1-4 7,0-9 44,0-25-3,0-18-69,3-19-7,10-11-4,8-2-13,6 2-15,3 7-22,6 10-71,-2 10-52,0 6-207</inkml:trace>
  <inkml:trace contextRef="#ctx0" brushRef="#br0" timeOffset="368923.7406">19901 859 714,'0'0'84,"0"0"29,-27 87-37,27-47-18,0 0 4,3-4-25,16-6-21,3-9-11,2-6-5,0-8 2,2-7-2,-3 0 3,0-12-3,-5-12-18,0-6-15,-6-5-19,-5 0 13,0-1 2,-4 6 28,-1 10 9,-2 8 1,0 8 22,0 4 26,0 2-49,0 19-3,0 8 3,0 7 9,3 0 14,12-1-11,7-2-8,5-7 13,3-7-11,3-6-3,6-10-2,5-3 2,0-6 3,0-17-2,-6-6 3,-7-7-7,-6-3-5,-5-3-19,-7 1-12,-8 4 11,-5 7 12,-2 9 10,-17 8 3,-8 10 4,-3 3-4,0 8 0,2 16 0,4 8 10,5 8-4,8 1-2,8 3 3,3-5 14,6-1 4,18-8-6,2-5-8,9-6 6,4-11-14,4-5-3,9-3-19,7-9-112,2-12-70,-3-4-264</inkml:trace>
  <inkml:trace contextRef="#ctx0" brushRef="#br0" timeOffset="369021.6558">20906 1038 748,'0'0'222,"0"0"-185,0 0-6,0 0-23,0 0-8,0 0-9,-92 37-232</inkml:trace>
  <inkml:trace contextRef="#ctx0" brushRef="#br0" timeOffset="369687.4603">18496 1845 43,'0'0'463,"-113"10"-384,88-10 80,17 0-29,8 0-23,29 0-37,30-13-60,32-5 0,30-4 15,24-4 0,12 1-18,4 1 7,-2 4-11,-11 5 25,-21 0-26,-24 5-2,-28 5-3,-22-1-17,-21 5-42,-25 1-34,-7 0-8,-39 0-54,-20 7 129,-24 6-44,-22 5-13,-16 2 5,-11 5-31,-5 6 31,1 3-22,5 4 103,6 1 18,11-2 114,20 0-20,17-4-19,18-3-7,21-5-23,18-5-44,19-8-7,1-5-11,34-6 8,27-1 26,33-2 10,36-21 20,35-5-21,21-6-33,20-1 26,7-2 7,-1 3 2,-8 2-17,-29 2 23,-32 8-20,-40 5-24,-37 7-8,-31 4-8,-23 6 2,-12 0-40,0 0-25,0 0 16,-9 0-10,-7 1-14,-1 8-78,1 1-101</inkml:trace>
  <inkml:trace contextRef="#ctx0" brushRef="#br0" timeOffset="391976.4441">19466 2850 551,'0'0'72,"0"0"16,0 0 28,0 0-42,0 0-25,0 0 3,0 0 4,0 0-11,0 0-6,-7-55-14,5 55-9,1 4-14,1 23-2,-2 14 5,-1 16 14,-2 6 2,-1 3-6,1-5-9,2-6 2,2-10-3,-1-10-4,2-8 0,-1-8-1,1-8 2,-2-5-2,2-4 2,0-2-1,0 0 0,0 0 0,0 0 4,0 0-5,0 0-4,-2-9-12,-1-5-16,-2-1-2,2 1-6,0-2 13,1 2 0,2 2-13,0 1 8,0 0-2,0-2-43,0 0-59,0-3-74,3 1-39</inkml:trace>
  <inkml:trace contextRef="#ctx0" brushRef="#br0" timeOffset="392832.0451">19392 2891 664,'0'0'98,"0"0"-15,0 0 10,0 0-7,0 0-42,0 0-44,-10-32-8,38 55 1,8 16 7,2 10 4,0 11 0,-9 4 3,-5-2-7,-9-4 1,-10-8 1,-5-9-1,0-11-1,-8-10 1,-8-10 5,2-10-1,-1-3 5,2-24-2,3-13-8,6-14-16,4-5-11,2-7-1,21 0-5,7 10-16,6 10-4,5 10 5,-4 15 47,-2 12 0,-5 9 1,-5 0-9,-1 17-15,-2 10 11,-4 7 13,1 6 1,-2-2 2,1-2 5,1-6 8,0-7 0,7-9-3,2-10 18,2-4-11,0-7-15,-4-18 3,-3-8-7,-4-3 2,-8-5-3,-5 1 0,-6 2 3,-2 5-3,-20 8 7,-8 11 14,-7 11 2,-6 3-20,2 20 10,5 17 1,10 9-1,8 8-7,12-1-2,6 0 3,0-10 4,17-7-10,12-11 1,4-11-1,3-11 1,2-3 0,4-15-2,3-18-18,-3-9 11,-1-8-8,-9-6 2,-10-2 12,-5 3-9,-10 5 2,-5 14 0,-2 15 5,0 12 1,0 9 2,1 10-12,9 17 1,7 14 10,5 6 1,7 3 1,-1 3 0,0-3 0,-5-3 0,-8-5-1,-12-6 0,-3-9 13,-8-5 0,-14-11-2,-2-9-11,4-2-6,6-13-95,9-14-481</inkml:trace>
  <inkml:trace contextRef="#ctx0" brushRef="#br0" timeOffset="394161.796">21161 3525 467,'0'0'459,"0"0"-439,0 0 15,-29-101 45,29 59-39,0-6-13,0-7 4,1-10-7,2-10 4,0-8-2,-1-7-18,-2-1-4,2 10-3,-2 9-1,0 11 6,0 10-7,0 12-6,0 10 6,-4 13 7,1 9-1,0 5-1,3 2-2,0 0-3,3 0-9,22 7 0,14 6 8,21 1 2,14-1-2,17-3 0,15-2-1,23-2-1,21-3 3,23 0 2,18-2-2,12 0-5,6-1 3,8 2-2,9-1 3,6 2 1,9 1-3,11 2-3,3 1 6,8 4 0,1-1-1,-4-3 2,-1 0-1,-13-4 0,-4-2 1,-6-1-1,-8 0 2,0 0-1,-8-1-1,-5-5 3,-5 5-2,-16-1 0,-17 1-2,-28-2 0,-31-3-2,-35-2 3,-31-2-7,-24-3 1,-17 1 4,-8-1 1,-3 2-1,0 1 2,0 1 0,-6 4 9,-4 0-6,0 1 4,0 3 1,-5 1-7,-3 0 0,-3 1-1,-2 19-3,-3 13 0,-1 13 2,0 13-2,6 15 3,8 8 0,10 5 0,3 5 1,0-4 0,9-11-1,-3-9 0,-6-13 0,0-12 0,-3-5 0,-17-7 0,-8-5 1,-11-3-1,-6-5 0,-7-3 0,-6-1-1,-5-2-3,-7-1 0,-6 1 1,-9-3-3,-6 1-2,-5 0 3,-15-3 3,-16-1 1,-19-2-5,-17 0 5,-10-1 0,-9 1 2,-7 1-1,-9-3 0,-9 0-16,-6-2 1,-10 0-2,-7 0 14,-5-4 2,-5-1 0,-3 1-11,-2 0 12,-1-1 4,8 3 3,10-4 3,15 0-7,17-1 4,16-3 3,14-1-8,16-1-2,20-3 1,12 1-1,14 1 1,13 3-1,7 2 0,10 1-2,12 2-5,17 0 7,13 3 0,8 0 0,6 2-2,6 0-6,1 0 6,-2 0 2,1 0-1,-3 0 0,-3 2 0,-1 3 1,5-1 1,6-2-1,8-2 0,0 0-23,10 0-99,15-9 17,6-6-152,7-2-132</inkml:trace>
  <inkml:trace contextRef="#ctx0" brushRef="#br0" timeOffset="394467.3775">21710 3119 804,'0'0'84,"0"0"-64,0 0 2,0 0 12,0 0-32,0 0-1,72-2 3,-26 2-4,8 0-44,-2 0-137,-3-7-439</inkml:trace>
  <inkml:trace contextRef="#ctx0" brushRef="#br0" timeOffset="394653.8651">22222 2932 814,'0'0'74,"-21"79"56,6-31-16,3 0-71,2-2-13,3 0-22,2-7-7,5-1-1,0-5-38,6-8-134,16-8-133</inkml:trace>
  <inkml:trace contextRef="#ctx0" brushRef="#br0" timeOffset="394947.6934">23131 3130 996,'0'0'72,"0"0"-72,0 0 0,86-14 0,-22 8 0,7 2 3,1 1-6,-4-1-92,-10-4-134,-10-2-273</inkml:trace>
  <inkml:trace contextRef="#ctx0" brushRef="#br0" timeOffset="395119.9699">23750 2948 868,'0'0'98,"0"0"-82,0 0 0,-18 73 56,5-25-39,5 4-15,3 5-11,5-3-7,0-1-23,3-8-118,16-10-294</inkml:trace>
  <inkml:trace contextRef="#ctx0" brushRef="#br0" timeOffset="395427.2214">24575 3144 929,'0'0'52,"0"0"-35,0 0 50,0 0-52,0 0-12,116-10 0,-61 6-3,2-2-56,0-2-121,-8-4-249</inkml:trace>
  <inkml:trace contextRef="#ctx0" brushRef="#br0" timeOffset="395601.5942">25111 2977 870,'0'0'116,"0"0"-90,0 0 47,0 0-19,-20 78-26,8-29-11,3 5-12,5-2-5,2 0-11,2-5-152,0-8-186</inkml:trace>
  <inkml:trace contextRef="#ctx0" brushRef="#br0" timeOffset="395883.3841">25679 3159 979,'0'0'27,"0"0"-14,0 0 23,0 0-20,92 0-8,-38 0-8,-2 0-5,-3 0-90,-8-7-187,-8-4-355</inkml:trace>
  <inkml:trace contextRef="#ctx0" brushRef="#br0" timeOffset="396057.5218">26134 2991 403,'0'0'439,"0"0"-416,0 0 68,-24 99-25,12-50-35,3 5-20,8 1-11,1-1-25,3-5-150,17-6-510</inkml:trace>
  <inkml:trace contextRef="#ctx0" brushRef="#br0" timeOffset="396348.4523">26725 3172 930,'0'0'59,"0"0"-9,0 0 41,0 0-57,103-26-26,-59 21-8,6-2-11,0-2-83,-5 1-85,-3-3-360</inkml:trace>
  <inkml:trace contextRef="#ctx0" brushRef="#br0" timeOffset="396525.363">27207 2869 939,'0'0'93,"0"0"-50,0 0 53,-26 118-39,19-52-35,5 6-22,2 2-3,0-4-119,0-1-580</inkml:trace>
  <inkml:trace contextRef="#ctx0" brushRef="#br0" timeOffset="398987.3409">17207 5363 777,'0'0'47,"0"0"21,-32 116 17,23-61-31,3 3 15,0 0-33,0-8-12,-4-5-11,2-12-6,1-12-4,2-9 0,0-12-1,1 0-2,-2-25-11,2-11-67,2-11 43,2 1 11,0 2 21,2 12 0,11 15 2,2 15 1,6 2-4,7 19 4,7 6 2,8 0 14,11-3-8,4-9-8,3-12 0,-2-1-4,-5-28-1,-9-11-33,-15-6 15,-12-3 12,-18 0 11,0-2 7,-23-3-1,-14 4 28,-9 6-16,-2 15-1,0 16 11,6 12-12,3 11-4,3 23-5,9 8-7,10 6 0,16 0 0,1-3-4,28-5-6,14-7-66,10-8-18,2-11-237,4-6-197</inkml:trace>
  <inkml:trace contextRef="#ctx0" brushRef="#br0" timeOffset="400166.1021">17833 5469 820,'0'0'20,"0"0"36,0 0 4,-12 75-10,13-62-25,16-3-14,7-7 5,2-3-13,4 0 1,2-18 2,-3-6-6,-5-4-6,-7-3-18,-10-2-5,-7 3 22,-4 2 3,-24 6 4,-10 9 3,-5 11 8,-3 2 4,4 5 3,6 18-2,7 5 4,12 6-7,11 6-12,6-1 3,12 1-3,23-5-1,12-9 1,8-6-1,6-11-1,5-9-9,-1-6 4,0-19-6,-9-9-4,-12-4 13,-16 3 3,-15 2 0,-13 8 1,-7 6 11,-29 12-6,-9 7 7,-8 10-4,-2 18-4,10 7 8,15 2-6,14 0 0,14-4-6,2-5-2,13-8 0,11-7-13,2-11-15,1-2 19,-1 0 3,0-8 1,-1 1 1,-4 7 5,0 0-7,-2 27 2,-1 12 5,0 12 2,-3 7-1,-3 8 4,-5 3 7,-4 0 3,-3-4-7,0-10 19,0-8-7,2-12 30,-1-11-26,1-11-8,2-13-13,5-2 0,5-26 9,5-17-12,5-19 0,0-16-27,4-15-4,4-8-21,-3 2-23,-2 8 39,-6 8 21,-9 10 13,-7 13 2,-4 13 2,-1 12 8,0 15 26,0 10 23,0 11-8,0 1-26,0 25-25,0 15 0,0 10 3,0 4 1,9-1-3,7-1-1,7-10 1,2-8-2,0-13-20,-1-13-47,2-8-9,-3-8-13,1-22-48,-4-7-11,-1-6 55,-4-1 63,-2-1 14,-5 5 17,-3 8 21,-2 11 28,-3 11 93,0 10-25,0 4-54,0 19-56,0 7 20,0 6 18,0-2-26,1 0-12,15-6-3,5-8-2,2-9-1,2-8 0,5-3-1,6-13-12,4-15-29,2-9 8,-3-3 2,-8-5-16,-9 2-26,-14 3 48,-8 8 25,0 12 4,-22 15 60,-13 5 12,-2 18-32,1 15 7,9 12-22,13 4 13,13 2-15,1-2-5,15-8-14,16-10-8,11-10-3,7-15-140,5-6-135</inkml:trace>
  <inkml:trace contextRef="#ctx0" brushRef="#br0" timeOffset="401095.8259">20084 5297 128,'0'0'116,"0"0"-55,0 0 15,0 0 19,0 0 8,0 0 41,9-68-15,-9 62-24,0 1 9,0 2-19,0 3-28,-12 2-46,-13 19-18,-11 11 0,-9 7-3,-3 2 9,3 1-6,6-7 2,9-6-3,5-4-1,11-11-1,8-6 0,4-8-3,2 0-19,0 0 6,12-12 15,11 2-3,5 8 4,3 2-1,5 12-2,2 14 3,1 4 3,0 0-1,3-4-1,3-2-1,3-4-32,5-6-146,4-8-216</inkml:trace>
  <inkml:trace contextRef="#ctx0" brushRef="#br0" timeOffset="401282.6206">20633 5383 808,'0'0'349,"0"0"-340,0 0 5,0 0 32,-28 106-15,22-65-8,3-1-14,3-7-3,0-5-6,0-3-23,1-11-87,2-9-130,-3-5-317</inkml:trace>
  <inkml:trace contextRef="#ctx0" brushRef="#br0" timeOffset="401551.0841">20454 5115 857,'0'0'74,"9"-106"-73,12 67 5,9 8 8,6 11-3,4 13-11,-1 7-1,-7 25-1,-15 22-13,-17 19-29,-12 16-21,-36 9 7,-9 7-34,1 2 42,4-3 36,14-6 14,13-9 73,14-16 24,11-17-21,14-13-37,22-15-33,14-17-4,12-4-2,8-25-126,3-15-223</inkml:trace>
  <inkml:trace contextRef="#ctx0" brushRef="#br0" timeOffset="401868.7356">20951 5389 899,'0'0'21,"0"0"-12,-18 82 22,9-37 13,3 0-1,2-4-19,1-6 0,-2-6-8,1-11-12,2-9 0,0-9-1,2 0-3,0-23-40,0-11-58,7-10 31,6-7-28,2-2 54,2-1 40,0 10 1,1 13 28,-1 15 29,2 16-9,-6 3-9,0 26 16,-3 10 0,-3 5-20,4 0-17,4-4-8,1-7-8,8-8-2,4-12-106,4-10-117</inkml:trace>
  <inkml:trace contextRef="#ctx0" brushRef="#br0" timeOffset="402029.6878">21394 5183 1118,'0'0'42,"0"0"-24,0 0-2,0 0-14,-18 86 11,15-34-2,0 2-7,2-4-4,-4-4-102,-5-8-140</inkml:trace>
  <inkml:trace contextRef="#ctx0" brushRef="#br0" timeOffset="402177.2475">21221 5503 1090,'0'0'67,"0"0"-60,0 0 20,0 0-25,86-94-2,-47 71-58,0-1-102,-6 3-140,-2 0-225</inkml:trace>
  <inkml:trace contextRef="#ctx0" brushRef="#br0" timeOffset="402739.3319">21539 5294 656,'0'0'73,"0"0"-39,0 0 106,3 78-79,16-64 2,8-7-18,6-7-3,4 0-27,8-10-5,1-13-9,0-5 2,-2-4-3,-10-2 0,-10 0-8,-14 5 5,-10 3-3,0 8 6,-19 8 0,-13 9 1,-5 1-1,-1 13-5,0 14 1,4 10 3,7 2-2,8 6 1,8-5 1,11-3 1,0-7-8,11-8 7,14-8-14,12-10-4,5-4-22,3-4 26,1-19-135,-3-4 21,-5-6 58,-8-2 29,-10 4 37,-15 4 5,-5 8 7,-5 11 22,-18 7 54,-1 1-70,0 2-12,4 11-2,5 1 2,5 0-1,5-1 0,4-1-3,1-4-27,0-3-25,0-3 51,0-2 4,3 0 0,-1 0 14,1-2-9,0-4-5,1-1-4,-1 1 4,-2 0 2,1 2-1,1 0-1,0 1-3,0 1-27,-2 2-50,2 0-142</inkml:trace>
  <inkml:trace contextRef="#ctx0" brushRef="#br0" timeOffset="403287.5132">22195 5173 838,'0'0'37,"0"0"1,-103-39 58,63 39-59,0 1-8,8 18-19,5 8-1,13 6-9,6 1-1,8-2 1,0-3 0,8-7-4,12-8-23,3-9-26,-2-5-25,3-1-31,-1-17-56,-3-3 6,-4-3 80,-3 4 79,-6 3 74,-3 7 16,-1 9 41,2 1-61,-1 11-61,1 20 28,2 14-14,-3 15-13,2 16 1,5 18 12,2 12 54,2 12-35,-3-3 57,-12-13-72,0-16-14,-28-22 14,-8-15-17,-4-19 4,-4-15 15,5-15 7,7-15-8,8-27-18,11-17-6,10-20-4,3-16-1,8-6-26,15-1-51,7 11-63,4 12-16,5 11-25,-5 10-227</inkml:trace>
  <inkml:trace contextRef="#ctx0" brushRef="#br0" timeOffset="403607.346">22270 5261 631,'0'0'26,"0"0"56,0 0 58,1 84-70,4-61-23,5-4-16,2-4-23,7-7-6,4-8 5,4 0-7,4-8-22,1-15-38,-6-4 22,-2-2 24,-10-3 14,-7 1-5,-7 3 9,-2 3-4,-21 9 6,-9 9 4,-8 7 14,1 6 10,0 19 23,7 9 19,8 8-21,10 3-33,14 1 4,0-4-14,23-5-5,17-9-6,6-8-1,6-15-44,-1-5-135,-3-4-257</inkml:trace>
  <inkml:trace contextRef="#ctx0" brushRef="#br0" timeOffset="404238.4219">22461 5475 228,'0'0'245,"0"0"-141,0 0 75,0 0-75,0 0-29,0 0 4,10-9-36,10-15-25,5-4-13,2-7-4,-2-6 4,-5-4-4,-7-2 2,-9 5 0,-4 6-1,0 14 3,-7 10-4,-5 7 10,2 5-11,2 0-5,4 10 2,2 5-5,2 4-3,0 1-10,12 1-8,3 0 11,1-2 16,1 3 2,-2 1 11,2 2 32,-1 1 9,0 4-15,-4-1-15,2-4-10,-1-3-12,0-4-6,5-8-98,3-6-142</inkml:trace>
  <inkml:trace contextRef="#ctx0" brushRef="#br0" timeOffset="404947.349">23007 5094 610,'0'0'171,"0"0"-54,0 0 2,0 0-30,0 0-10,0 0-22,-38-33-22,38 33-16,0 0-19,0 9-1,17 9-1,13 8 2,13-2 5,3-1-5,2-4 4,-6-6-4,-9-3-1,-8-5-5,-13 0-7,-6-3 9,-6 1 0,0 3-3,-18 9 7,-13 10 3,-10 14 4,-3 6 0,5 4-4,9 2-3,11-1 0,11-4-25,8-6-155,0-8-341</inkml:trace>
  <inkml:trace contextRef="#ctx0" brushRef="#br0" timeOffset="407327.3263">24473 5509 789,'0'0'105,"0"0"-56,-3-96 33,3 49-47,6-3-35,8-6 4,-1 1-2,-5 4 0,-7 9-2,-1 17-10,0 13-5,-16 12-21,-1 9 10,0 19 26,6 9-3,8 1 3,3-1 0,17-8-14,14-6 8,4-9 6,0-8-2,-2-6 0,-11 0-1,-4 0-2,-9 0 0,-3 7 2,-3 7 2,0 4 1,0 2 4,6-3 4,6-2-6,6-5-2,9-5-6,5-5-32,2 0-49,-7-3-19,-7-10-74,-8-4 25,-8 0 15,-5-3-58,-2 4 198,0 0 135,0 3 49,-6 5-23,-2 3-3,-1 2-43,5 3-43,-1-1-22,5 1-23,0 0-14,0 0-13,0 0 0,0 0 0,0 0 0,-1 3-4,-4 3-36,-2-1-55,-5 0-176</inkml:trace>
  <inkml:trace contextRef="#ctx0" brushRef="#br0" timeOffset="411055.4389">24482 5328 4,'0'0'1,"0"0"125,0 0-8,0 0 12,0-86 19,0 65 59,-1 1-70,-5 2-45,-3 5 2,5 6-11,1 5-14,3 2-34,0 12-26,0 22-9,0 15 5,7 9 12,2 7 2,-3-2-5,-2-2-3,1-4-5,-4-11-2,2-8-5,-1-12 2,-2-11 0,4-9-1,-4-6-1,0-10 2,0-24-2,0-17-2,0-14 2,0-11 0,3-6 0,0-5-2,3 6 0,6 12 1,6 21-4,6 20-4,4 20 7,2 8-2,6 18-1,1 20 1,1 10 4,-1 7 0,-3 0 1,-1-4-1,-2-6 0,-7-10 1,-3-11 0,-7-9 0,-4-9-1,-4-6 1,0-6 2,0-20 7,1-14-5,-4-12-3,-3-9 15,0-6-11,-10-7 2,-7 3-7,1 7 1,5 15-2,5 17 0,6 20-4,0 12-17,8 7-31,17 24-39,8 9-59,6 6-66,7 1-326</inkml:trace>
  <inkml:trace contextRef="#ctx0" brushRef="#br0" timeOffset="411514.0998">25434 4970 894,'0'0'45,"0"0"36,-85-72 26,54 67-45,0 5-17,-2 20-31,-2 20 1,5 13-3,7 12 5,9 5-7,10-1-6,4-6-4,6-8 1,19-11 1,8-13-2,6-13-2,1-12-16,-1-6 4,-2-14-10,-7-14-10,-9-8-17,-6 0 19,-11-1 12,-4 2 18,0 7 2,0 6 2,0 9 6,0 8 26,0 3-30,5 2-4,12 0-3,6 2 3,-1 16-4,-5 9 2,-8 9 2,-9 10 26,0 3 11,-2 1-12,-7-5-17,6-5-7,3-11-2,0-5-27,20-10-78,10-11-83,5-3-139</inkml:trace>
  <inkml:trace contextRef="#ctx0" brushRef="#br0" timeOffset="411947.5077">25931 4957 106,'0'0'810,"0"0"-764,0 0 83,-85-15-65,60 29-20,4 9-5,1 4-15,10 3-11,7 0-8,3-1-3,0-2-3,15-3 3,4-6-3,2-8 1,3-7-10,0-3-14,-2 0-16,-4-9-12,-3 1-15,-9 2 28,-6 5 5,0 1 32,-8 4-9,-18 19 11,-9 10 1,-5 4 30,4 6 19,8-2-1,10-3-10,10-6-10,8-8-5,5-6-14,18-6-9,11-9 3,4-3-4,6-5-64,3-13-145,4-4-314</inkml:trace>
  <inkml:trace contextRef="#ctx0" brushRef="#br0" timeOffset="412247.4459">26472 5259 756,'0'0'177,"0"0"-97,0 0 51,0 0-103,0 0-25,0 0-3,58-32-9,-39 29-83,-7 3-70,-5 0-302</inkml:trace>
  <inkml:trace contextRef="#ctx0" brushRef="#br0" timeOffset="412381.1164">26537 5434 901,'0'0'77,"0"0"-45,0 0 91,0 0-123,0 0-61,115-44-425</inkml:trace>
  <inkml:trace contextRef="#ctx0" brushRef="#br0" timeOffset="414727.6283">27245 5035 549,'0'0'159,"0"0"-92,-52-81 50,42 67-2,1 6-10,6 8-36,1 0-29,2 29-39,0 16 3,0 19-1,0 4 6,0 1-1,0-5 0,0-7-6,0-9 1,0-13-3,0-11 2,0-11 0,0-12-1,0-1 1,0-21-2,0-17-11,0-11-12,2-9 20,7-7-1,0-1 3,3 2 1,5 11 0,6 14 0,1 20-7,6 17 5,0 5-1,-1 27 3,0 10 5,-4 4 6,-1 0-4,-1-3-4,2-5-3,0-11-4,0-9-84,-1-9-136,-3-7-329</inkml:trace>
  <inkml:trace contextRef="#ctx0" brushRef="#br0" timeOffset="415461.696">27656 5088 763,'0'0'63,"0"0"30,0 0-18,-9 89-44,9-72-22,13-6 4,8-5-2,-3-6-7,4 0-4,-1-14-14,-6-6-10,-2-4 3,-6 0 5,-7-3 16,0 0 0,0 1 2,-10 0 4,-7 3 23,-4 9-8,-2 10 1,-4 4 5,-1 11-16,1 19 15,7 8 15,8 7-21,10 3-5,2 1-9,9-9-6,16-7 4,4-10-4,5-9-1,3-9-6,2-5-7,1-2 10,-7-18-11,-5-7-46,-6-7 3,-8-3 9,-5-1 42,-6 0 2,-3 4 5,0 7 11,0 12 24,0 9 19,-1 6 4,-4 10-42,1 18-13,-1 8 10,5 0 16,0-3-18,0-8-6,8-6-3,4-10-2,6-7 0,1-2-11,4-9-20,-1-10-6,-1-7-10,-6-1 4,-4-1 1,-6 3 41,0 5-3,-5 9 4,0 8 11,0 3 9,1 11-11,2 14 16,2 5 11,6-2-9,4-4-10,8-7-9,3-7 24,3-10-19,-1 0 0,-2-11 5,-5-15 8,-5-3-19,-10-4 3,-6 1-8,0-3-2,0-1 0,-3 2-20,-7 5-15,5 8-25,5 8-62,0 10-151</inkml:trace>
  <inkml:trace contextRef="#ctx0" brushRef="#br0" timeOffset="416187.6711">29222 4755 896,'0'0'110,"0"0"-20,0 0-12,0 0-74,-13 79 6,12-22 9,1-1 1,0-3 1,0-4-6,0-4-10,0-7 4,0-9-6,0-10 1,0-9-2,0-10-2,0-3 2,0-24-2,0-12-7,0-12-23,8-6 6,-2-6 10,0-9 14,0-4 1,4 4-1,3 15 0,4 19 0,1 23 13,3 15-13,1 14 0,0 27 0,0 14 14,-4 8-8,-5-1 2,-1-3-8,-3-7 0,-1-10-50,-5-8-95,-3-10-130</inkml:trace>
  <inkml:trace contextRef="#ctx0" brushRef="#br0" timeOffset="417642.3686">29279 5048 785,'0'0'161,"0"0"-101,0 0 52,0 0-97,54-95-15,-14 61-6,2-4-30,-2-6 13,-4 2 2,-9-2 17,-11 3-7,-10 10-19,-6 8-5,0 9 22,0 10 7,-6 4-2,0 0 5,3 10-1,3 11 1,0 5 3,3 2-4,9 0 0,1-1 4,1-6-3,2-3 1,-2-4 1,2-2-3,-1-5 2,0-3 2,-3-3 1,0 1 0,0-1-1,-2-1-1,2 2 1,2 1-8,-5-2-1,1 0 8,-3 2-2,2-1 3,-1 2 1,1 0-1,0 2 6,-2 2 5,4-1-3,0 0 3,0-3-2,1-4 5,0 0-4,0 0-4,1-14 1,-1-7-3,-1-4 1,-1-7-2,-4-1-3,-6-4-12,0 0-1,0 5 7,-9 6 5,-3 9 0,5 11 1,4 6 2,3 0-2,0 8-12,0 14-3,0 7 7,4 6 5,9 3 3,-2 2 0,3-2 0,0-1 0,3-7 2,4-4-2,4-8 0,5-6-2,4-9-5,5-3-10,6-2 14,0-18-23,1-5-35,-1-8 40,-6-3 21,-8-5 20,-6 0-10,-13 4-1,-12 8 45,0 7 17,-26 11-31,-13 10-8,-8 1-15,-4 17 21,8 12 21,6 11-44,10 1-8,9-2-7,12-2-2,6-9 2,0-7-8,22-8 3,4-9-14,5-4-27,2-5-7,-2-15-14,0-6-47,-6-5 40,-5-1-142,-3 1 44,-5 7 51,-6 8 121,-6 13 123,0 3 20,0 9-16,0 15-24,-8 5-25,1 4 9,4-2-42,3-4-24,0-3-12,12-4-6,15-7 3,5-8 6,1-5-12,-1-1-4,-7-18-38,-4-5-3,-9-3 6,-6-5-22,-6 1-3,0 3 64,0 5 7,-2 11 50,-4 9 43,2 3-33,-1 8-50,0 15-2,2 3 2,3 0 7,0-3-10,0-7-10,4-4-3,11-7-1,2-5 0,3-1 0,5-20-14,1-7-15,2-5 8,-3-3 14,-5 0 7,-1 6 5,-10 10 4,-3 7 6,-4 10 15,-2 3-3,0 11-27,-12 19-12,-7 14 12,0 10 4,2 11-3,9 12-1,7 12 2,1 9 51,0 8-24,0 3 0,6 2-5,4-5-14,2-11 1,-2-22-8,2-27 3,-6-24-6,-1-22 1,-4-13 9,-1-28 22,0-17-15,-1-8-5,-10-7-4,-1-8 2,5 1-10,5 2 0,2 3-13,6 6-14,17 7-53,3 6-68,3 5-62,1 3-147</inkml:trace>
  <inkml:trace contextRef="#ctx0" brushRef="#br0" timeOffset="418062.4389">30854 4758 493,'0'0'360,"0"0"-268,0 0-16,0 0-56,0 0 8,-9 97 32,8-45-7,1-2-32,0-4-7,0-4-1,0-9-2,0-7-6,0-8 0,0-8-4,0-7-1,0-3-4,0-1-1,0-17-5,0-6-29,0 2-1,0 1-2,0 7 19,0 7 23,9 5 22,1 2-22,8 3 0,2 8 7,4 1 8,-1-5-9,0-6 3,1-1 1,3-3-1,-1-16-2,-2-7-4,-5-4-3,-11-2 5,-8-5-4,0-1 6,-13-2 6,-11 5-6,-5 9 9,3 9-12,0 14-4,2 3-2,5 25-7,4 12 1,8 4-34,7 2-88,7-4-89,21-8-276</inkml:trace>
  <inkml:trace contextRef="#ctx0" brushRef="#br0" timeOffset="419192.594">31193 4905 205,'0'0'841,"0"0"-812,0 0 68,0 0-53,0 0-44,0 0-7,17 5 7,3 5 1,3-3-1,2-7-2,-2 0-8,0-1 0,-2-12-2,-7-5-20,-7-3-16,-3-5 23,-4-2-14,0 3 14,-16 2 22,-6 5 3,-4 8 10,-4 10 7,-1 0-7,4 14-5,7 19 14,12 4-5,8 6-4,5 2 4,26-7-6,12-7-1,8-10 3,1-12-5,2-9-5,3-2-5,-2-18-24,-6-5 19,-12-4 9,-13-4 1,-12 0 0,-12 0-16,0 3-1,-15 12 14,-15 8-7,0 10 6,2 0-1,6 13-1,7 10 1,9 3-1,4 1-13,2-5-10,0 2-8,5-2 8,5 3 9,-4 6 20,-4 7 24,-2 11 26,0 10 11,-3 5 23,-5 5-23,7-1-16,1-4 4,3-8-17,12-11-16,4-14-9,-4-14-3,0-12-1,-2-5-3,4-20-6,1-14-3,1-13-5,0-8 2,-2-10-18,-2-11 0,-6-7-20,-5-2 23,-4 5 27,0 9 8,0 16 6,0 19-5,0 17 6,0 15 21,-1 4-20,-7 27-16,0 12 0,2 8 9,6 1 7,0-4-7,4-8-7,14-8-1,1-9 3,2-9-4,4-10-12,2 0-15,0-16-16,-3-9-25,-6-8-2,0-2 21,-6-2-37,-1-1-11,-3 7 74,-3 7 23,-1 13 15,-2 7 43,-1 4-9,1 10-35,1 13-7,5 6 40,0-1-1,2-4-30,4-2 22,2-7-12,5-7-14,6-5-2,0-3 0,-2-4-1,1-13-2,-7-6-3,-4-2-4,-6-3-21,-8-2-10,-1-1 1,0 1 13,-10 6 17,-4 9-7,-3 8 0,0 7-5,-2 11 8,1 14 4,-2 8 3,3 2 6,5 2 12,6-3-7,6-3 5,3-6 2,19-5-2,6-7-13,-2-6-6,1-7-43,-1 0-162,0-3-491</inkml:trace>
  <inkml:trace contextRef="#ctx0" brushRef="#br0" timeOffset="419673.7912">32551 4686 515,'0'0'296,"0"0"-213,0 0 41,0 0-33,0 0-72,0 0-13,-42 34 32,18-7 1,-3 1-6,0-1-15,1-2-3,3-5-7,7-4-5,4-8 0,3-2-2,6-6 2,3 0 0,0 0 4,0 0 2,12-6 0,-2 0-6,4 4-1,4 2-2,2 0 1,3 4-1,1 6-1,1 1 1,0 0 0,-2-1-7,1 1-26,-3-5-24,-5-5-119,0-1-93,-3 0-419</inkml:trace>
  <inkml:trace contextRef="#ctx0" brushRef="#br0" timeOffset="420017.8467">32734 4635 508,'0'0'451,"0"0"-370,0 0 81,0 0-78,0 0-51,0 0-21,-10-18-12,10 33-14,13 8 14,10 4 1,3-2-1,0-4-4,1-5-5,-3-6-7,-5-5-3,-6-5 12,-5 0-1,-5 0 8,0 0 2,-3 0 1,0 0-3,-15 5-8,-10 12 7,-4 8 0,4 7 1,4 3 2,6-5-2,9 0-7,5-4-26,1-7-160,0-6-181</inkml:trace>
  <inkml:trace contextRef="#ctx0" brushRef="#br0" timeOffset="420275.7433">33082 4648 830,'0'0'138,"0"0"-131,0 0 69,0 0 6,-91 106-43,71-54-2,10 0-5,9-4-21,1-5-10,1-11 3,20-8-4,1-10-17,6-10-29,2-4-79,0-3-18,-6-17-153</inkml:trace>
  <inkml:trace contextRef="#ctx0" brushRef="#br0" timeOffset="420497.6222">33289 4607 844,'0'0'117,"0"0"-71,0 0 27,0 0-23,0 0-30,72 98 1,-69-46-1,-3 5 2,-11 3 3,-12-7-9,-4-7-5,3-13-8,0-7-3,2-12-3,2-7-80,5-7-153,8 0-390</inkml:trace>
  <inkml:trace contextRef="#ctx0" brushRef="#br0" timeOffset="420687.5412">33526 4536 1042,'0'0'150,"0"0"-83,0 0-28,0 0-38,0 0-1,0 0-58,9 24-159,-4-7-413</inkml:trace>
  <inkml:trace contextRef="#ctx0" brushRef="#br0" timeOffset="420881.5416">33607 4791 1113,'0'0'51,"0"0"-4,0 0 19,-52 87-44,29-49-15,-5 3-7,-5 0-5,0 3-107,-8-4-242</inkml:trace>
  <inkml:trace contextRef="#ctx0" brushRef="#br0" timeOffset="431857.4007">18057 2022 544,'0'0'290,"0"0"-281,0 0 3,0 0 49,0 0-21,0 0-19,0 0-18,-32-42-3,32 42-3,0 7-11,10 7 14,9 0 3,10-3 14,13-10-7,17-1 10,21-35 4,22-23 12,14-15-15,5-9-13,-5 0-6,-16 3-1,-17 6 1,-18 12 0,-24 21-2,-18 20-10,-17 20-15,-6 10-54,-2 26 42,-17 16 30,-4 10 1,-6 3-61,-3-2-85,2-6-58,2-6-2</inkml:trace>
  <inkml:trace contextRef="#ctx0" brushRef="#br0" timeOffset="432157.2395">18082 2084 628,'0'0'0,"0"0"-6,0 0 2,0 0 4,97 4 49,-20-49 11,19-18-23,12-16-20,2-5 0,-7 1 16,-15 2-4,-18 5-29,-13 10 13,-21 19-11,-17 22 0,-15 25-4,-4 12-81,-6 29 14,-11 18 65,-8 8-14,0 0-156,-2-4-47</inkml:trace>
  <inkml:trace contextRef="#ctx0" brushRef="#br0" timeOffset="432522.2113">18065 2148 255,'0'0'15,"0"0"32,97-20 19,-37-20 7,13-12-11,11-13-13,4-4-14,-4-2 35,-4 2-32,-10 6-22,-9 8-12,-10 12-1,-12 13-3,-11 18-1,-10 12-8,-6 7-28,-8 21-55,-2 6 17,-2 0-43,-2 0-167</inkml:trace>
  <inkml:trace contextRef="#ctx0" brushRef="#br0" timeOffset="443152.407">6731 11438 731,'0'0'6,"0"0"-6,0 0 34,0 0 33,0 0 5,-70-79-14,70 61-13,0-1 10,0-5-24,13-2-13,9-6-3,9-1-2,12-4-8,5-1-4,10 3 0,3 8-1,0 10-1,1 17 1,-4 7-11,-2 40 5,-5 23 6,-9 28 3,-8 25 7,-10 22 3,-6 7-1,-5 6-6,-1-8-2,9-13-3,9-19 1,12-19 1,13-20-3,9-21-1,5-22-4,7-23 0,-3-13-29,1-32 22,-5-22-54,-2-14 15,-10-6 46,-9 2 5,-11 5 5,-16 13 5,-8 15-5,-10 14 5,-3 15 23,0 7 40,-1 3-30,-12 11-35,-4 18-5,2 10-3,2 10 6,2 9 2,11 17-6,0 14 2,18 24-4,21 26 41,9 19-27,7 24-10,-3 15 3,8 12-1,-3 11-5,-1-1 30,-1 0-31,-13-7-6,-3-9 3,-9-4 6,-2-5-3,2-11 0,0-8 0,4-10 0,0-14 1,-1-7-1,-2-14 0,-5-8 0,-2-13 1,-8-10-1,-7-14 6,-7-10-5,-2-13 1,0-2 4,-8 1 10,-8 1-14,-4-1 9,-8-5 1,-8-8-9,-4-11 0,-6-15-3,-5-15-8,-1-7-35,4-33-20,-1-30-87,1-28-188</inkml:trace>
  <inkml:trace contextRef="#ctx0" brushRef="#br0" timeOffset="444037.4445">10085 12883 491,'0'0'278,"0"0"-223,0 0-45,0 0 16,0 0-5,0 0 3,-48-85 4,65 69-9,20-7 3,17-7-5,23-8 1,25-13-7,32-11-2,26-16-6,25-13-3,18-9-17,9-8-21,7-3-31,9-3 0,15-8-14,23-16 61,28-11 22,27-13 86,26-8-69,16-1-9,15 3-6,3-1 6,-2 3 52,-7 9-6,-10 9-8,-10 11-9,-10 11-13,-11 5-19,-12 6 1,-13 8-4,-18 7 5,-20 6 1,-23 6 9,-25 8-2,-34 10-9,-35 14 17,-39 13-18,-39 12-3,-31 8-1,-22 8 0,-14 5 0,-6 5 1,0 1 1,0 1-3,0 0-5,-6-1-2,-7 1-6,-2-1-19,-1 1 10,1 0 8,2 1-14,3 2 1,6 0-18,1 0 1,3-3-20,0-3-62,0-2-58,-3-4-23</inkml:trace>
  <inkml:trace contextRef="#ctx0" brushRef="#br0" timeOffset="444317.5791">18334 8791 617,'0'0'141,"0"0"-33,-100-38-6,86 34 6,9 1-33,5 3-37,16 0-38,29 0 1,22 4 2,20 9-3,15-1 0,4 0 1,2-4 0,-11-2 2,-14-2-3,-19-2 2,-20 3-2,-22 8-1,-22 15-5,-10 24 5,-35 27 1,-22 27 14,-18 21-10,-11 6-4,2 1-12,15-11-71,27-23-116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10:02:25.9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1654 2352 860,'0'0'49,"0"0"-33,-43-85 68,31 73 12,3 9-20,-1 3-35,-4 12-26,-2 30-11,-1 14 1,4 12-5,7 1 1,6-9 0,3-10 1,16-12-4,2-14 0,6-15-9,5-9-8,3-22 2,-2-24 17,-5-17 3,-5-10 3,-10-6-3,-7-2 1,-6-1 7,-9 8-5,-12 20-6,-7 22 0,3 21-6,-5 11 2,3 24 4,0 21-1,3 12-1,8 6-5,13-4 7,3-7-9,3-8-43,16-10 3,5-12 8,4-7 15,5-10-5,3-5 17,0 5 10,1 9 4,6 19 8,-7 21 25,-3 20-17,-9 7 46,-17 0-28,-2-1-19,-5-11-11,0-6-4,7-10-30,8-12-117,5-16-225</inkml:trace>
  <inkml:trace contextRef="#ctx0" brushRef="#br0" timeOffset="448.1271">2530 2052 916,'0'0'53,"0"0"-47,0 0 17,22-72-8,2 72-15,3 0-3,-3 22 3,-3 12 3,-9 4 1,-5 4-1,-7-1 15,0-3-4,-18-2-4,-1-10-5,4-5-2,4-9-3,7-6-2,4-6-14,0 0-28,18-8-48,13-4 54,1 2 17,-1 8 21,-1 2 5,-8 9 3,-1 14 33,-6 2 11,-6 2 25,-6 1-11,-3-1-14,-6 0-22,-16 1-15,-11 2-15,-3 1-11,0-2-101,0 1-187</inkml:trace>
  <inkml:trace contextRef="#ctx0" brushRef="#br0" timeOffset="965.1384">1878 3230 872,'0'0'39,"0"0"-28,0 0 21,121-48-1,-48 18-22,12-2 4,3-1 23,-2 6 3,-11 5-5,-17 8-31,-19 5-3,-18 7-6,-18 2-60,-3 4-29,-21 18 72,-19 8 1,-17 4-58,-10 4 0,-6 1-9,-5 1-7,-1 1 15,3 0 81,9-2 13,13-5 29,23-9 58,22-9 2,9-12-72,37-4 3,20-15 5,21-19-17,11-9-13,12-6-8,4 1 0,0 5 1,-10 4 20,-22 13 38,-25 7-59,-21 8-90,-23 7-158,-4 2-356</inkml:trace>
  <inkml:trace contextRef="#ctx0" brushRef="#br0" timeOffset="11739.0488">2648 4222 808,'0'0'154,"0"0"-95,0 0-24,0 0 24,-6 106-20,6-53-8,0 1-1,7-3-9,1-6-11,-5-7 3,0-8-4,1-8 2,-4-8-3,0-6-1,0-6-3,0-2-2,0 0 9,0-17 17,0-14-11,0-16-17,0-9-7,0-9 6,0 0 0,17 9-9,2 12-4,9 19-2,2 18 10,4 7 4,4 28 2,-4 17-1,-4 10 1,-2 4 1,-10-1 5,-3-1-6,-7-11 1,-5-8-6,-2-7-1,3-11-96,7-11-165</inkml:trace>
  <inkml:trace contextRef="#ctx0" brushRef="#br0" timeOffset="12000.0473">3355 4353 772,'0'0'138,"0"0"-61,0 0 26,0 0-64,0 0-29,0 0 1,61-42-11,-42 37-1,-5 5-116,-2 0-222</inkml:trace>
  <inkml:trace contextRef="#ctx0" brushRef="#br0" timeOffset="12144.9219">3437 4524 809,'0'0'127,"0"0"-57,0 0 22,0 0-78,0 0-14,118-10-172,-73-8-627</inkml:trace>
  <inkml:trace contextRef="#ctx0" brushRef="#br0" timeOffset="13245.3349">4368 4003 886,'0'0'106,"0"0"-28,0 0 19,0 0-21,0 0-54,0 0-22,-3 7-10,9 40 9,6 12-1,0 3 4,-6-1 0,-5-7 0,-1-4 5,0-8-7,-7-8 4,-8-8-2,3-12-1,0-9-1,3-5-26,2-4 11,2-14-13,5-3-57,8-1 8,20 7 14,9 2 52,8 8 7,-2-1-27,-1 1 10,-2-1 12,-7-1 5,-8-2 4,-11 2 4,-3-1 0,-10-1 50,-1 2 44,0 1-3,0 5-27,0 1-30,-6 6-27,3 21-11,0 12-4,0 9 4,3 5 0,0 0-8,0-2-79,0-6-190,15-3-362</inkml:trace>
  <inkml:trace contextRef="#ctx0" brushRef="#br0" timeOffset="14032.7329">4408 1381 128,'0'0'845,"5"-93"-823,5 38 34,1-6 70,2 2-64,-1 8-30,-3 13-19,-6 17 5,-3 13-11,0 8-6,-18 0 0,-15 11-1,-7 17 2,1 9-2,11 11-2,14 5-9,14 8-6,2 2 9,26 4-24,11-2 5,6-2 20,1-8-6,-6-7 7,-10-8 5,-12-9-2,-14-4 0,-4-6-7,-11-1 10,-25-7 5,-9-3-2,-4-8-3,-1-2-1,9-10-17,16-15-92,17-8-99,8-1-327</inkml:trace>
  <inkml:trace contextRef="#ctx0" brushRef="#br0" timeOffset="14619.3636">5092 1333 851,'0'0'87,"0"0"-6,0 0 58,-94-16-115,37 29 4,-4 19-5,2 11-4,12 7-15,14 2 0,18-6-3,12-8-1,3-9 0,3-12-8,18-8 6,4-7 2,5-2 2,-3-6 3,0-13 2,-6-4-1,-2-3-6,-5-3-4,-4-1-5,-1 0-24,-6 7 12,3 10-6,-3 12 16,3 1-20,1 21-13,2 10 39,3 4 5,3 0 2,1-5-1,1-6 1,5-9-2,5-6 0,3-9-1,4 0 2,2-21 4,0-13 1,0-10-5,-5-11 5,-7-8 0,-12-6-6,-9-8-6,-3 2 1,-9 5 2,-8 9 3,3 20 5,3 20 20,5 16-5,-1 5-15,4 28-5,-2 18 0,1 18 4,2 7 1,2 10 3,0 0-7,0-4 7,8-9-8,8-13-4,9-12-62,11-17-57,8-13-69,2-12-28</inkml:trace>
  <inkml:trace contextRef="#ctx0" brushRef="#br0" timeOffset="15177.3972">5567 1441 722,'0'0'27,"0"0"98,5 84-41,1-58-37,2-6-18,3-4-11,0-6 3,2-6 6,2-4-13,1 0 0,-2-20 3,4-6 2,-8-7-13,-5-11-4,-5-2-2,0-2-24,-15 4 12,-11 12 7,-2 11 5,-3 12-1,-2 9 1,-3 7-3,-2 27 2,3 16 1,7 10 3,7 9 6,9-1 3,12-6 4,0-13-12,24-12-3,12-10 11,8-13 5,6-13 12,8-1-20,6-29 10,5-13-9,-4-13-3,-9-9 5,-15-12-10,-13-3-2,-11 5-1,-8 13-1,-9 18-14,0 18 0,0 13 9,-12 11-6,6 1 11,3 10-9,3 16-13,3 12 6,21 6 15,7 9 3,5 3 2,6 3-1,-3 1 2,-5-8-1,-13-7-2,-15-10 3,-6-5 9,-8-5-8,-23-1-3,-8-3-1,-13-5-114,1-4-221</inkml:trace>
  <inkml:trace contextRef="#ctx0" brushRef="#br0" timeOffset="15487.6346">4207 2314 1118,'0'0'16,"0"0"-12,158-41 22,-6 6-9,47-4 31,29-3-9,6 1-25,-4 7 11,-32 5 3,-38 8-26,-42 6-4,-51 5-58,-39 9-44,-28 1-19,-34 0 16,-27 16 90,-26 4-7,-22 1 1,-16 1-79,-17 2-213</inkml:trace>
  <inkml:trace contextRef="#ctx0" brushRef="#br0" timeOffset="15675.1756">4449 2505 634,'0'0'126,"0"0"-58,0 0-24,104 1 33,-1-28 21,34-13-27,27-5-21,17-4-19,4 1-22,-5 4 10,-20 5-9,-32 6-10,-37 7-146,-42 4-173</inkml:trace>
  <inkml:trace contextRef="#ctx0" brushRef="#br0" timeOffset="17630.0426">3164 6111 554,'0'0'102,"0"0"-44,0 0 42,0 0-42,-3-73-27,3 48-3,0-1-11,0-2 16,0 3 2,0-1-6,-13 3 1,-11 8 1,-2 5-11,-7 7 25,-2 3-45,7 9 0,3 15 0,9 8-5,9 7 3,7 7-6,4 0-2,23 3 7,10-5-5,6-2 8,-1-5-2,-4-5-2,-13-5 3,-6-7 0,-11-4 0,-8-3 1,0-2 2,-24 1 8,-10-2 5,-11-6-10,3-4 0,8 0-5,10-23-9,15-8-60,9-4-83,0-1-145</inkml:trace>
  <inkml:trace contextRef="#ctx0" brushRef="#br0" timeOffset="18244.2915">3701 6065 697,'0'0'137,"0"0"-38,-94-29-4,58 28-26,2 1-30,4 7-17,5 17-5,1 9-15,9 4 8,9 5-10,6-3 0,0-5-1,15-7 0,9-6 1,-2-7 0,1-9-1,-4-5-6,-1 0-3,-6-8-3,-2-11-10,-1-5-23,-6-3 9,0-2 17,-3 3-11,0 0 14,0 6 1,0 10 13,0 9 3,0 1-10,0 21-11,3 12 16,6 2 5,4 2 3,1-5-1,7-7 3,-3-8-1,9-9-1,-2-8 1,2-8 2,-2-18 3,-1-12 0,0-10-6,-3-7-1,-6-9-2,-5-8 3,-10-6 1,0 1-3,0 8 6,-10 18 16,4 21 2,0 19 35,1 11-23,2 20-37,-1 28-9,2 22 9,2 12 10,0 5-1,3-6-6,14-12 0,5-11-3,3-11 0,2-12-2,-1-13-77,2-13-56,-4-9-233</inkml:trace>
  <inkml:trace contextRef="#ctx0" brushRef="#br0" timeOffset="18764.9865">4065 6089 500,'0'0'72,"0"0"80,0 0-41,33 87-63,-18-72-4,0-7-8,1-7-6,2-1-6,3-5 9,-3-17-12,-2-6-6,-5-4-8,-8-5-1,-3-4-5,0-4-1,-15 1 1,-9 6-1,2 12 0,-1 16 0,4 10 6,1 13-6,3 26-6,6 13 5,3 10 1,6 4 7,0-4 0,12-7-3,10-11-2,4-10 1,9-13 3,4-13 1,0-8 13,3-10-6,1-22 7,-7-9-12,-2-5-6,-11-7 5,-11-1-4,-9-4-2,-3 7-2,0 9 0,0 16-1,-2 18 0,-1 8-9,3 0-13,0 20-36,6 10 27,12 7 21,4 5-8,-2 2-1,4-3 9,-7-1 8,-6-4-2,-5-2 1,-6-3 2,0-2-6,-20-7 7,-8-8-26,-2-10-197</inkml:trace>
  <inkml:trace contextRef="#ctx0" brushRef="#br0" timeOffset="19279.8216">5122 6050 863,'0'0'83,"0"0"-4,0 0-16,0 0-61,0 0-2,0 0-9,69-33-44,-44 29-63,-5 2-243</inkml:trace>
  <inkml:trace contextRef="#ctx0" brushRef="#br0" timeOffset="19425.2776">5120 6207 562,'0'0'11,"0"0"-7,0 0-8,0 0-9,112-25-245</inkml:trace>
  <inkml:trace contextRef="#ctx0" brushRef="#br0" timeOffset="20097.979">6334 5691 659,'0'0'174,"0"0"-115,-11-72 63,11 48-66,10 3-38,11 4-7,9 5-8,1 7 2,-1 5-3,-5 1-2,-6 19-7,-8 8 7,-8 7 5,-3 1 2,-12 0-2,-12 0 2,-4-7-7,-2-2-1,8-9-2,7-5-1,7-9-1,5-4 3,3 0-15,3-1-8,21-10 1,8-1 13,6 5 1,1 7-7,1 0 17,-1 16-3,-6 11 0,-9 6-2,-9 4-2,-15 3 7,0-1 2,-27-1 11,-11-4 12,-6-5 11,-1-5-1,2-8-18,9-6-9,11-7-6,8-3-2,12-6-11,3-16-130,15-8-279</inkml:trace>
  <inkml:trace contextRef="#ctx0" brushRef="#br0" timeOffset="20815.2261">7667 5626 725,'0'0'59,"0"0"1,0 0 3,0 0-46,28-85-11,3 75-3,4 9-3,2 1 3,-1 10 0,-2 18-1,-5 13 5,-7 7-1,-9 4 0,-8 0-2,-5-2-4,-12-2 7,-11-5-5,-11-6 0,-3-9 0,4-8 0,2-11 1,4-7-2,12-2 0,6-7 2,5-14 0,4-6-3,1 2-8,20 5-7,6 9 7,1 11 7,2 0-3,3 13 3,1 7 2,5-1 2,2-4 1,1-2 3,-1-7 4,-7-5-8,-7-1-3,-3 0 0,-8-8-16,-4-11-97,2-4-286</inkml:trace>
  <inkml:trace contextRef="#ctx0" brushRef="#br0" timeOffset="21615.3425">9829 5442 574,'0'0'84,"0"0"85,9-94-76,-9 62-32,0 5-11,-17 5 16,-5 8-27,-7 7-20,-8 7-13,0 0-4,-5 7-3,3 13 1,8 4-1,7 4 0,12 0-4,12 2-2,0 0 5,11-2-11,17-4-1,8 0 6,8-2-1,3 2 5,0 1 2,0 1 0,-7 2 1,-10 2 1,-12-1-3,-10-4 2,-8 0 1,0-3 1,-22-4 8,-11-6 13,-4-3 0,-6-8-12,4-1-5,11 0-1,5-14-1,11-5 14,8-8 9,4-6-17,0-8-9,21-4-1,7 1-18,8 5-58,4 8-38,5 5-74,1 6-346</inkml:trace>
  <inkml:trace contextRef="#ctx0" brushRef="#br0" timeOffset="22157.3607">10864 5071 730,'0'0'81,"0"0"13,0 0-3,0 0-33,0 0-42,0 0-14,-40 86 5,28-32 4,6 1 6,6-1 22,0-5-15,12-4-12,13-8-7,6-7 2,4-11-4,-2-9-1,-2-9 2,-1-1 1,-8-11-1,0-10-3,-8-3-1,-8 1-4,-6 1 3,0 2 0,-15 6 1,-12 7-1,-6 7-8,0 0-15,2 14-84,9 7-77,10 2-352</inkml:trace>
  <inkml:trace contextRef="#ctx0" brushRef="#br0" timeOffset="28204.9863">15620 1710 805,'0'0'125,"0"0"-70,0 0 53,0 0-16,0 0-44,0 0-26,0 0 0,-45-28-22,45 41-4,11 8 0,14 5 4,10 4 0,11-6 0,8-6-1,7-6 1,5-11-4,-4-1-16,-7-4 17,-12-9-5,-17 4 8,-13 4 4,-8 4 5,-5 1 0,0 0 1,-18 14-2,-15 14-4,-9 9 1,-3 3-3,5 3-2,7-4 0,14 0-7,6-7-70,8-3-98,5-6-225</inkml:trace>
  <inkml:trace contextRef="#ctx0" brushRef="#br0" timeOffset="28519.6085">16354 1874 817,'0'0'156,"0"0"-104,0 0-15,-72 94 3,31-37 3,-2 0-21,1 0-11,3-5-11,9-5-1,11-8-79,7-9-133,12-10-603</inkml:trace>
  <inkml:trace contextRef="#ctx0" brushRef="#br0" timeOffset="29315.113">16990 1553 852,'0'0'106,"0"0"-22,0 0-3,0 0-58,26-83-22,2 76 2,2 7-6,-1 0 2,-3 15-3,-7 18 1,-10 7 3,-9 8 1,0 1 2,-24-2 3,-7-8-2,-1-8-2,4-10-1,8-6-1,12-10 0,6-5-3,2 0-21,10-3-39,16-12-5,10-4 50,4 2-17,2 9 26,-4 6 6,-2 2 1,-4 9 1,-3 13-2,-3 7 3,-10 3 1,-8 6 16,-8 0 13,-9-1 4,-19-2 16,-11-5-9,-3-6-16,0-6-19,3-8-6,10-7-62,5-3-57,9-8-215</inkml:trace>
  <inkml:trace contextRef="#ctx0" brushRef="#br0" timeOffset="30668.714">15162 2770 599,'0'0'70,"0"0"-16,0 0 48,0 0-33,0 0-7,0 0-10,-12-31-6,9 1-11,0-14-21,2-14-12,1-14 6,-3-17-12,-3-12 4,0-16-10,-9-13-1,-4-2 1,-4 0 10,-1 10 0,-1 11 1,1 17 9,0 19-10,8 20 5,2 18-4,7 12 10,4 8-1,3 6-10,0 5-1,0 3-7,9 3-2,7 0 6,7 0 4,11 5 0,6 1 0,14 0 1,14-3-1,22-3 1,19 0 0,25 0-1,20-13 3,18-3-4,13-4 1,6-2 0,1 3 0,-7-1 1,-5 4 1,-12 1-1,-7 1-1,-14 1-1,-18-1 0,-16 0-1,-20 3 1,-20-4-22,-14 3-3,-16-3 26,-13 3 2,-16 3 2,-10 1 1,-4 4 18,0 0 10,0 0-13,0 2-10,0 2-5,0 0-5,0 0 0,0 0-5,-1 0-2,-2 13-4,-3 13 5,0 15 6,-3 11 0,6 12 0,3 11 1,0 11-1,18 11 3,12 9-3,3 4 0,1-1 0,-3 0 0,-6-9-2,-6-5-15,-12-7 1,-7-12 11,-10-3-33,-23-9 38,-18-3 1,-19-3 1,-18-3 1,-14-2 10,-12-3 7,-12-8-1,-10-4-9,-16-5-5,-14-5 6,-9-4 5,-4-4-12,6-8-4,10-6-16,14-6-61,13 0-75,12-1-210</inkml:trace>
  <inkml:trace contextRef="#ctx0" brushRef="#br0" timeOffset="40467.7872">6069 5359 754,'0'0'32,"0"0"0,0 0 68,0 0-14,0 0-17,0 0-33,0 0-25,3-14-4,-3 14-2,0 0 7,-2 4 1,-8 5 12,-11 1-11,0 1 3,-10-1-14,0 0 5,-4-2-8,2-2 3,2-3 0,7-1-2,5-2 4,2 0-3,7 0 0,2 0 1,4 0 0,1 0 5,0-1-4,3 0 1,-1 1 1,1 0-6,0 0 0,0 7-7,0 11 1,0 13 6,1 10-1,9 11 1,-1 12 1,2 7 0,-1 13-1,1 7 2,-5 2 1,-3-1-1,-3-6 4,0-10-5,0-6 5,0-8-4,0-12 0,0-10 1,1-9-3,2-13 3,1-6-1,-1-8-1,2-2-1,1-2-1,9 0-4,12 0 5,19-2 2,21-15-2,26-7 0,23-5-84,23-4-132,18-3-262</inkml:trace>
  <inkml:trace contextRef="#ctx0" brushRef="#br0" timeOffset="41565.1078">10903 4782 629,'0'0'85,"0"0"1,0 0 40,0 0-49,0 0-21,0 0-17,-23-11-23,28 11-16,19-2 4,12-2-3,13-6 2,10-3-2,4-4 3,4-1-3,-7 1 2,-11 0-2,-15 6 4,-14 2-5,-7 4 0,-11 2 5,-2 1 8,0 1 15,0 1-19,-2 0-1,-4 0-4,-1 0-3,4 1-2,-3 14 1,3 5 0,1 5 0,2 7 0,0 5 0,2 8 0,7 6 1,1 5 1,2 11-2,0 8 1,6 5-1,4 2 0,1-3 0,5-3 2,-4-4-2,-3-6-3,-8-5 3,-11-4-1,-2-8-2,-8-1 2,-21-2 1,-13 1 2,-15-2-2,-9-4 0,-11-6 0,-5-11-53,-5-14-147,4-10-698</inkml:trace>
  <inkml:trace contextRef="#ctx0" brushRef="#br0" timeOffset="45595.2025">16742 3540 957,'0'0'38,"0"0"2,0 0 59,0 0-8,0 0-41,0 0-5,0 0-10,-18-72-27,12 31 1,2-8-8,-1-6 5,1-2-5,3 4 1,-1 5 5,2 10-5,-2 12 1,2 11 0,-1 9 2,-1 5-5,2 1-4,0 0 4,0 0-11,0 5 4,0 7 5,0 1 1,0-1 1,0-1-5,0 1-16,0-4-38,0-4-90,-3-4-173</inkml:trace>
  <inkml:trace contextRef="#ctx0" brushRef="#br0" timeOffset="45878.1536">16448 3195 986,'0'0'71,"0"0"-46,0 0 67,0 0-36,0 0-19,0 0-30,26-39 1,5 6-5,3-6-2,-2-3 4,-9-3-5,-8 4 5,-6 4-1,-6 10-4,-1 13 10,-2 7-4,0 7 14,1 0-20,8 26-4,12 15-8,12 14 9,13 5-11,12 3-44,4-6-238</inkml:trace>
  <inkml:trace contextRef="#ctx0" brushRef="#br0" timeOffset="46369.7276">16337 4597 882,'0'0'42,"0"0"21,0 0 31,-17-93-35,17 63-27,0 1-4,0 1-1,0 3-9,0 6-2,-12 7-10,-7 11-5,-7 1 4,-2 6-5,1 16-1,12 8-1,9 7-1,6 2-4,15 3-7,19 1 5,8-2-8,1-2 8,-4-3-2,-6-6 2,-11-3 5,-11-5 2,-11-4-6,0-3 8,-20-2 3,-13-5 5,-5-5-1,4-3-2,7-7-5,13-21-11,14-7-133,2-9-415</inkml:trace>
  <inkml:trace contextRef="#ctx0" brushRef="#br0" timeOffset="47035.1609">16602 4464 922,'0'0'20,"0"0"92,0 113-10,0-66-33,1-2-39,9-5-7,6-5-9,4-8-12,2-10-1,4-12 1,4-5-1,0-12-1,0-18-11,-5-7-15,-7-2 6,-4-4 13,-7 5 1,-4 7 0,0 10 1,-3 11 5,0 10-1,0 6-7,0 15-9,2 9 17,3 1 4,4-2 4,8-5-2,8-5 1,7-11-6,2-8 2,4-1-2,-3-25 4,-2-8-5,-7-8-24,-9-6-5,-9-5 19,-6-4 10,-2 0 0,0 11 0,-2 12 2,-3 17 5,2 16 11,2 2-18,-2 29-1,3 14 1,0 11 8,0 5 3,0 1-2,0-2 0,0-2-4,0-8-3,0-5 6,0-10-5,0-13 3,-2-11-1,2-10-4,0-4 11,0-24-10,9-14-2,9-5-15,3 2 4,4 9-37,4 11-12,2 13 15,0 11 22,-4 1 14,-5 13 8,-9 11 1,-10 5 27,-3 4 24,-11 2-14,-20 0-15,-7-1-14,1-6-8,4-10-22,8-9-158,10-9-335</inkml:trace>
  <inkml:trace contextRef="#ctx0" brushRef="#br0" timeOffset="48857.161">17667 4689 704,'0'0'141,"0"0"-46,0 0-7,43-73-60,-20 40-16,-2-2 6,-3 0 23,-9-1 3,-9 2-3,0 6-9,-5 8-15,-13 7-14,-7 12-3,-7 1-8,-1 14 7,1 13 1,5 8-3,8 4 3,6 0 0,10-1 0,3-5-6,0-7 4,19-6-8,4-10 1,3-7 9,-3-3 0,-1 0-1,-5-10-2,-3-3-9,-2 2-17,-6 3 10,-3 5-2,0 3 16,0 0-8,1 5-16,5 9 22,2 2 7,-1-2 0,5-1 1,2-7 0,3-5 4,2-1 0,1-4 11,-1-15-1,-1-2-4,-6-3-2,-3-1 2,-6-2 2,-4-1-5,-2-3-4,0 2-4,-2 4-7,-3 10-19,2 5 6,3 8-17,0 2 2,0 0-36,7 7 33,3 12 35,2 3 3,-3 4-1,1 2 1,4-3 0,-2-1 27,0-1 2,1-5-3,-1-4 0,1-3-7,-1-4-7,3-7-5,0 0-5,0-4 0,-1-14-2,-5-4-27,-3-4-11,-2-1-2,-4 1-4,0 2 8,0 4 3,0 7 10,0 6 6,0 7 7,1 0 2,5 5 8,3 17 7,2 2 8,4 1 5,0 2 5,6-2 20,4-3-14,5-4-8,6-7-1,3-7-12,2-4-7,1-1 6,-2-16-9,-1-7-2,-8-4-1,-7-3-8,-7-6-10,-7-3 2,-8 3-9,-2 4 24,0 9 4,-19 11 7,-7 12 4,-10 1-1,0 12-6,-1 17-4,7 5 21,7 5-5,9 1-3,8-4-9,6-6 2,0-4-6,13-11 2,10-7 0,0-8 4,4 0 0,-2-15-6,-3-9-14,-3-2-18,-4-2 1,-3-1 5,-5 2 19,-1 4 2,-3 9 2,-3 11 3,0 3 0,0 6 3,0 13 20,0 6 16,0-1-8,3-2-8,3-2-9,3-5-9,6-5 0,4-5-5,5-5 4,6 0 2,1-20-6,2-7-2,-3-5-16,-6-4-5,-8-2 10,-9 4 0,-7 7 3,0 12 8,0 12-7,-4 3 6,-6 10 6,1 11-1,2 5 20,5 1-5,2-5-8,2-2-4,14-7-3,9-8-2,6-5-16,7 0 11,4-10-11,-1-14-59,-3-5 75,-5-5 0,-8 1 0,-10 1 15,-7 5 30,-4 6-1,-4 10-2,0 6-2,0 5-3,0 9-37,-4 16 1,-9 14-1,3 5 1,5 10 2,5 11-3,2 18 1,19 8-5,4 5 10,-2-2-6,-5-6 3,-4-5 0,-9-14-1,-5-14-4,-14-20-1,-23-16 3,-8-14 1,-4-5 26,7-6 7,8-19-4,12-10-12,11-10-15,11-9-3,0-7-6,25 0-64,7-3-114,2 2-335</inkml:trace>
  <inkml:trace contextRef="#ctx0" brushRef="#br0" timeOffset="50410.244">19904 3985 723,'0'0'0,"0"0"2,98-34 7,-61 34 12,-6 5 2,-5 18 4,-14 7 13,-11 5-30,-1 6 8,-12-2 0,-16 0-2,-5-6-5,-4-7-8,7-6 5,8-8-4,7-5 0,12-5-3,3-2-1,8-2-1,23-13-23,12-2-8,2 0-11,-1 5 9,-5 8 6,-6 4 28,-5 0 2,-2 14 28,-8 9 10,-5 4-4,-8 1 7,-5 3 3,-5 0 2,-19-3 13,-7-2-11,-2-3-27,-1-7-13,4-6-7,5-6-3,5-4-49,13-7-151,7-18-502</inkml:trace>
  <inkml:trace contextRef="#ctx0" brushRef="#br0" timeOffset="51176.6519">20329 3771 692,'0'0'56,"0"0"25,0 0 32,-66-91-41,38 71-14,-8 8-13,-7 7-39,-11 5 11,-9 12-13,-13 21-4,-6 16 0,0 14 1,2 19-1,9 17 2,15 13 3,14 10-5,20-1 8,20-9-7,10-12 1,39-14-2,25-18-3,20-16 3,17-24 2,8-25-2,2-14-12,-3-40 6,-5-17 6,-14-10 0,-15-9 10,-22-5 12,-17-7-8,-24-4-1,-15 5-11,-4 9 2,-28 15-4,-13 22 0,-7 17-5,-7 18-3,-4 16-3,11 1-48,10 16-39,17 13-37,11 3-325</inkml:trace>
  <inkml:trace contextRef="#ctx0" brushRef="#br0" timeOffset="51600.48">20524 4000 211,'0'0'0</inkml:trace>
  <inkml:trace contextRef="#ctx0" brushRef="#br0" timeOffset="52546.926">21391 4123 17,'0'0'809,"0"0"-742,0 0-7,0 0-5,-74 75-22,66-33-1,8 0-3,0-2-6,1-5-14,15-8-1,6-10-7,5-9 2,4-8 2,5-2-4,0-24 12,1-5-11,-6-7 1,-5-3 2,-7-4 3,-8-1-4,-11-4-4,0 1 4,-14 5-3,-13 10-1,-4 17 2,-4 17-2,-2 5-3,1 28 3,5 11-1,7 8 2,11 2 1,11-5 3,2-9-5,18-11 0,15-12-2,4-13 2,6-4 2,2-11-2,3-16-2,-3-9-14,-5-4 10,-7-6 4,-12-4 0,-12-2-15,-8 3 9,-1 9-2,0 15 10,0 15 1,-7 10 6,2 10-7,1 19-5,1 10 5,3 3 6,0-2-2,3-7-1,16-5-6,7-10 6,5-9-5,6-9 2,2 0-1,3-15-30,-3-11-1,-8-2 21,-7-3 8,-11 0 3,-10 7 3,-1 7 12,-2 10 41,0 7-16,0 6-36,0 20-1,-3 14-3,1 6 2,2 4-1,0-2-1,11-3-2,6-6-80,6-4-80,10-11-268</inkml:trace>
  <inkml:trace contextRef="#ctx0" brushRef="#br0" timeOffset="53334.8252">22455 4017 1184,'0'0'20,"0"0"-10,0 0-10,-22 78 20,17-40 5,5 2-11,0-6-5,0-4-1,0-8-5,0-8 1,0-9-3,0-5 3,0 0-3,0-19-1,10-13-19,5-8 5,8-9-10,2-1 9,3 0-2,-2 11 16,-1 12-8,-1 14 2,-3 13 0,-6 0 6,-1 22 2,-4 9 0,-3 2 6,-4 3 1,-1-3 3,-2-6-1,0-4-1,0-7-3,0-8-5,0-7 0,1-1 1,2-2 9,3-18-11,3-7-7,5-8-21,3-6 8,4 0-8,0 4-7,1 13-17,1 15 19,-4 9 23,-1 13 10,-3 17 13,-3 5 9,-5 4-3,3-4 15,0-6-21,0-5-3,1-8-5,4-9-5,5-6-5,5-1-27,3-7-30,-1-12 36,-4-7 20,-6-2 4,-2 1 4,-8 6 7,-2 7 20,-5 9 55,0 5-23,0 5-53,-6 16-1,-6 5-5,2 1 12,4-1 4,6-6-4,0-6-6,11-3-2,16-4-3,13-6 6,4-1-6,0-2-3,-8-18-5,-9-5 1,-9-5-8,-8-1 9,-10-3-8,0 0 5,-20 6 5,-16 10-4,-9 12-4,2 6 5,0 7-40,10 16-126,10-1-130</inkml:trace>
  <inkml:trace contextRef="#ctx0" brushRef="#br0" timeOffset="53845.1736">23429 4017 1178,'0'0'80,"0"0"-26,0 0 6,0 0-48,0 0-7,0 0 1,66 38-4,-44-6 2,-7-5-4,-4-3 0,-6-4-1,-3-7-7,-2-6-4,0-4-9,1-3-5,5 0-6,3-17 17,8-9-69,4-5-19,4-2 42,0-3 37,1 7 23,-6 6 0,-4 9 1,-4 7 1,-1 4-1,-2 2 9,0 1-4,3-2 7,0-2-3,4-2-4,0-2 1,-2-5 0,-5 1-5,-4-2 0,-5 1-1,0 1 2,-6 4 13,-15 6 19,-4 2-29,-3 6-3,0 21 6,4 7 29,8 8-23,9 0-9,7 0 8,0-6-10,14-5 0,8-7-2,4-8-1,4-8-39,-2-8-125,4 0-232</inkml:trace>
  <inkml:trace contextRef="#ctx0" brushRef="#br0" timeOffset="54065.0706">24120 3759 991,'0'0'114,"0"0"-58,0 0-26,-12 79 0,7-31-9,2 7-13,3-1-3,0-7 2,-2-5-7,-3-10-2,1-10-45,-6-7-55,0-10-53,-3-5-98,1 0-150</inkml:trace>
  <inkml:trace contextRef="#ctx0" brushRef="#br0" timeOffset="54264.9164">24009 4082 677,'0'0'116,"0"0"17,0 0-72,0 0-50,77-86-11,-43 65 0,0-3-19,1 0-45,-3 0 29,1-2-8,-6 2 2,-2 1 28,-5-1 13,-8 1 0,-4 3 10,-5 5 22,-3 5 20,0 2-33,0 5-18,0 1-1,-8 2-47,3 0-189</inkml:trace>
  <inkml:trace contextRef="#ctx0" brushRef="#br0" timeOffset="55495.0106">24362 3779 837,'0'0'70,"0"0"10,0 0 50,0 0-73,0 0-23,0 0-21,-21-33-13,19 60-14,-1 10 14,2 5 0,-2 2 5,-3-2-3,1-7-2,-4-6 1,3-11 3,2-7-4,2-8 2,2-3-1,0 0 6,0-11-7,18-9-15,6-7-47,8-1 28,3 3-11,1 2 16,-3 9 17,-2 10-13,0 4 7,1 1 11,2 18 7,2 0 0,3-2 2,7-3 1,2-4 3,1-7 7,0-3-9,-9 0 4,-7-12 2,-7-6-9,-13-4 5,-7-2-2,-6-5 14,0 0 4,-18 4-3,-10 3-8,-10 11 2,-2 11-6,-1 0-5,3 25 3,5 9 9,8 9-6,9-2-1,11-2 0,5-5-2,0-9-1,21-8 2,7-7-3,7-10-1,1 0-2,-2-4 0,-6-15-40,-4-3-21,-6-6 37,-5-2-18,-1 1 11,-1 5 7,-5 8 18,-2 10 5,-1 6 1,-1 3-12,1 16 12,4 5 6,2-1 8,5-2-7,8-3-3,5-7 4,2-7-5,3-4-3,-2-1-41,-5-18-29,-4-5-122,-3-5 79,-6-2 51,-2-1 62,-5 3 20,-2 4 88,-3 8 21,0 9 1,0 8-51,0 0-45,0 23-29,0 7 16,0 6 27,0 3-5,0-3-11,0 0-2,0-8-10,0-9-5,0-7-3,-2-8-2,1-4-1,1 0 1,0-17 11,0-9-21,6-9-3,13-5-11,7-4-13,3-1 7,7 2-3,-2 11 9,-1 11 6,-3 12-1,-5 9 7,-4 12 2,-4 16 9,-5 10-4,-6 4-3,-5 3 0,-1 0-2,0-4-41,0-5-125,2-13-463</inkml:trace>
  <inkml:trace contextRef="#ctx0" brushRef="#br0" timeOffset="55976.4415">26225 3652 872,'0'0'155,"48"-72"-97,-15 42 84,-1 12-86,0 8-38,-1 10-8,-3 1-1,-2 25-9,-9 10 3,-9 7-1,-8 3-1,-2-2-1,-21-6-5,-9-6 3,1-4-1,0-10-4,5-6 7,10-5-10,7-3-16,9-2 3,0-2 8,12 0-1,19 0-39,8-3 18,9 3-2,-2 0 30,-4 0 3,-8 19 3,-5 6 3,-10 9 3,-10 5 5,-9 2 41,0 2-8,-15-5 2,-15-7-11,-10-3-6,-8-5-13,-4-5-11,4-3-2,6-3-114,15-4-334</inkml:trace>
  <inkml:trace contextRef="#ctx0" brushRef="#br0" timeOffset="60213.1605">6327 6700 403,'0'0'136,"0"0"-80,0 0 51,0 0-45,0 0 0,0 0-38,-26-20-2,25 18-3,-2 2 2,3-1-6,0 1-1,0 0-2,0 0 4,0 0-2,0 0-3,0 0-8,0 0 4,0 0-3,0 0 0,0 0-4,0 0-2,0 0 0,0 0 2,0 0 0,0 0 0,0 0 1,0 0 0,0 0 1,0 0 2,-1 0 1,1 0 1,0 0-2,0 0 2,0 0 3,0 0 11,0 0 2,0 0-9,0-1-1,0-1-4,0-1-6,10 0 3,2-1-3,10-1-1,2-1-1,6 2 0,4 0 2,5-1-2,2 1 0,0 0 1,1-1 1,3-1 0,4-1 5,6 0-7,5-2 0,1 0-1,0 2 1,-6 0-2,-4 0 2,-5 3 0,-2-1-2,0 0 2,4 1 4,4 1-4,3-2 0,5-1 0,-1 2 0,-3-2 0,-2 3 1,-7 2-1,-6 1-2,-4 0 2,-1 0 2,-3 0-2,7 0 0,0-3 0,4 0 1,5-1 0,1 0 0,6-2-1,2 0 0,-1 1-1,-1-1 0,-2 2 1,-3-3 0,7 0 0,2-3-1,1 2 2,3-2-1,-1 1 0,-4 1 0,-2 0-1,-2 3 1,-3-1-3,-7 2 3,-1 1 0,-4-1 5,-6 1-5,3 0 0,-2 1 2,-2-1-2,-4 0-2,-2 0 2,0 0 2,-2-2-2,4-1 1,3 1-1,6-1 2,2 0-1,6 2-1,-1-2-2,3 2 2,0-2-2,2 0 2,4-1-1,0 0 3,3-1-2,-2 0 1,-6-1 1,-7 1-4,-9 1 0,-10 2 2,-9 1 9,-4 1-6,-4 1 7,0-1 4,2-2-4,3 3-9,3-3 8,5 1-9,-1 3 2,5-2 0,-6 3-2,-1 0 0,-3-2 3,-4 2-2,-2 0 0,1 0 4,-1 0 4,2-1 3,-1-1 0,-2 1-7,2-2 3,0 1 0,-2-1-1,0 0-2,-4 2-1,-2-1-1,0 1-2,0-2-1,0-1-34,-8 0-102,-14 4-119</inkml:trace>
  <inkml:trace contextRef="#ctx0" brushRef="#br0" timeOffset="61204.9266">6088 8257 719,'0'0'131,"0"0"-35,0 0 39,0 0-44,0 0-55,0 0-23,-7-74-8,34 58-4,7 5-1,3 6 0,2 5-1,1 6 1,-5 18-1,-7 9-9,-9 5 6,-13 3 3,-6 1 2,-9-1 2,-21-3 3,-7-4 1,-1-6-3,0-4-1,7-6 0,9-8-1,11-5 2,8-5-1,3 0-3,3-12-2,18-6-11,4-3 7,8 6-13,1 3 10,1 9 5,-1 3 2,2 0-1,-2 19 0,-2 5-2,-9 4 0,-12 2 2,-11 0 3,-3 0 2,-27 0 7,-9-3-1,-6-4 1,-4-4 1,4-5-8,7-7 0,11-7 0,10 0-2,13-11-4,4-15-87,12-3-184,22-4-396</inkml:trace>
  <inkml:trace contextRef="#ctx0" brushRef="#br0" timeOffset="61645.0215">7364 8221 865,'0'0'45,"0"0"6,0 0 34,0 0-56,0 0-18,0 0-7,100-75-4,-57 71 1,-1 4 6,-3 1 15,-4 22-9,-12 9-10,-5 9 4,-12 3-1,-6 1 0,-14-2 0,-16-3-2,-8-3 1,-7-4-1,-1-4 0,4-8-1,9-4 19,12-7 8,11-7-6,10-3-8,0 0-14,25 0 4,20-7-5,16-7 1,12-3-2,6 0-80,2 1-79,-5 2-94,1 5-214</inkml:trace>
  <inkml:trace contextRef="#ctx0" brushRef="#br0" timeOffset="62179.6095">9111 8120 814,'0'0'41,"0"0"2,18-82 31,-14 52-7,-4 1-21,0 3-19,-7 3-8,-13 5-7,-11 5-6,-6 9-5,0 4 0,2 0-2,5 15 1,8 5-2,4 6 0,9 0-1,3 3-2,6 2 0,0-1-8,6 5-7,9-3-2,7 2 4,5-3 14,4 1-2,4-1 6,1 1 0,-2 2-2,-3 1-1,-8-4 3,-8-2 0,-8-5 10,-7-4 22,0-4 31,-16-4-16,-16-4-11,-8-6-12,-5-2-16,5-2 2,12-17-8,10-6 11,15-11-10,3-7-3,21-10 0,10-7-3,11-1-51,4 4-94,2 10-30,1 7-456</inkml:trace>
  <inkml:trace contextRef="#ctx0" brushRef="#br0" timeOffset="62885.0972">6287 9701 763,'0'0'179,"0"0"-7,0 0-51,0 0-56,-27-75-33,25 39-13,2-8-7,0-1-4,0-2-5,0 2 1,0 5-4,0 11 0,0 9-8,0 9-20,0 8-24,0 3-65,0 8-106,-6 14-159</inkml:trace>
  <inkml:trace contextRef="#ctx0" brushRef="#br0" timeOffset="63148.754">6054 9457 729,'0'0'182,"0"0"-55,0 0 17,0 0-78,0 0-51,0 0-7,16-108-7,11 65 0,0 0-1,4-2 4,-4 8-4,-6 3 0,-6 6 2,-4 9 0,-5 8-2,-4 5 1,-2 6-1,0 6-8,2 22-11,-1 13 17,4 12-6,2 12-45,1 9-46,5 5-66,-4-2-250</inkml:trace>
  <inkml:trace contextRef="#ctx0" brushRef="#br0" timeOffset="63514.8522">6078 10226 921,'0'0'62,"0"0"-11,-3-76 54,0 51-64,-3 2-5,-5 4-9,-5 7 0,1 5-5,-3 7-8,-4 0-3,8 15-9,0 13-2,6 14-1,8 4 1,0 3 0,12 1 1,6-4-1,-2-2 1,2-3-1,-6-6-1,-8-5-28,-4-8-75,0-8-64,-3-7-39,-14-7-246</inkml:trace>
  <inkml:trace contextRef="#ctx0" brushRef="#br0" timeOffset="63654.8415">5843 10465 285,'0'0'519,"0"0"-384,0 0 22,0 0-66,0 0-79,0 0-4,96-61-7,-20 34-1,14-6-20,4-1-117,-2-5-307</inkml:trace>
  <inkml:trace contextRef="#ctx0" brushRef="#br0" timeOffset="64239.9218">9103 9472 534,'0'0'193,"0"0"-55,0 0 10,0 0-19,0 0-51,0 0-19,-16-32-32,16-3-19,0-12-5,0-4 2,0-1 2,0 1-3,0 6-4,-9 4 0,-3 5-4,-1 6-11,-5 9-1,1 9-25,-2 11-25,2 1-75,1 1-41,4 12-194</inkml:trace>
  <inkml:trace contextRef="#ctx0" brushRef="#br0" timeOffset="64455.1669">8836 9162 541,'0'0'193,"0"0"-82,0 0 11,0 0-61,3-80-44,18 43-10,3 0-5,2 1-2,-1 3 3,-4 7 0,-8 7 7,0 9-10,-5 10-3,7 0-2,3 16-32,4 13-48,2 11-75,0 8-112,-5 10-126</inkml:trace>
  <inkml:trace contextRef="#ctx0" brushRef="#br0" timeOffset="64874.9938">8883 9989 838,'0'0'71,"0"0"-28,0 0 65,0 0-87,0 0-17,4 78 28,3-35-16,-2 4 1,-2-2-7,-3-3 8,0-4 0,-6-5-6,-7-5 0,-4-8-10,-2-7 4,7-9-5,1-4-1,4-3-4,7-16-30,0 0-30,15 1-30,16 5 64,8 6 22,12 4 8,1 3 1,2 0-1,-1-3-10,-2-5-131,-8-7-538</inkml:trace>
  <inkml:trace contextRef="#ctx0" brushRef="#br0" timeOffset="68490.8291">5970 8124 882,'0'0'89,"0"0"-4,0 0 14,0 0-55,0 0-17,0 0-18,0 0-8,24 15 14,-4 0-3,-1-3-5,-1-5-3,1-7-1,4 0 7,-4-23-3,7-16 4,0-16-2,4-9-1,5-5-8,-1 2 4,9 6-4,-4 11-12,4 16-39,3 15-126,-1 10-238</inkml:trace>
  <inkml:trace contextRef="#ctx0" brushRef="#br0" timeOffset="69243.0214">9048 7841 479,'0'0'177,"0"0"3,0 0-54,0 0-13,0 0-13,0 0-36,-10-42-25,10 49-39,6 13 7,9 4 1,2 1-1,0-3-2,2-3-3,-2-9 1,2-10-3,2 0 0,0-23 1,6-16 5,4-12-6,5-7-2,1-2-1,-1-1 0,3 7-10,-2 10-2,2 15-42,-5 15-42,-3 12-75,-1 2-91,-3 10-140</inkml:trace>
  <inkml:trace contextRef="#ctx0" brushRef="#br0" timeOffset="71161.1851">7538 7912 105,'0'0'43,"0"0"-17,0 0 28,-83 20 11,64-15-34,-1 3-18,2 0 20,0 2-7,-1-2-6,1 2-12,0 0 9,2 0-13,-1 0-4,-1 4 0,0 1 0,-4 2-2,1 1 2,-4 4-8,2 2 0,-2 1 2,4 5-20,3 2-7,-1 0-1,1 3 30,3-3-7,2-1-1,2 0 0,4 1 12,-1-1 0,5 1 11,-1 1 19,1 0-7,3 1 6,0-2-10,0-1 14,0-2-14,10-4-6,4-3 4,2 0 9,2-4 4,3 0 5,1-1 25,4-1 13,2-1-17,2 0-22,3-3-2,5-1-14,0-1-6,2-1-3,3-2-2,-1-2 7,-2-2-3,-1-1 5,1-2 3,-1 0-2,2-3-5,-3-7 1,1-2 7,1 1-12,-4-1-4,-1-1 2,-4-1-2,0-3 1,-1-3-2,0-1 0,1-4 1,-1-2-3,0 0 1,-2-1 0,-1-1-3,0 0 4,-3 0-4,-1 0 1,-4-1 0,-2 1 0,-3-1 0,-4-1 0,1-1 0,-5-4 1,-2 1-1,-2-3 0,-2 0 0,0 0 3,0 4-3,-6 4 0,-8 2 7,-4 4 8,-1 1 0,-5 3-1,-1-2 4,-5-1-5,0 2-6,3 2-4,-1 0 3,4 5-1,1 0-3,1 3 6,3 1-5,-1 2-1,-2 1-1,0 1-1,-5 2 1,0 1 1,-3 2-2,-1-1 0,1 1-1,0 1 1,3 0 0,-1 0 0,-1 0-1,3 7 0,0 8-2,0 6 1,-1 6-2,-3 4-5,3 1-61,3 2-20,-1 0-58,1-3-171</inkml:trace>
  <inkml:trace contextRef="#ctx0" brushRef="#br0" timeOffset="72399.7564">6033 7501 594,'0'0'133,"0"0"0,0 0-81,0 0-14,0 0-1,0 0-12,-13-40-10,13 39-2,0 1 4,0 0-7,0 0 12,0 0 8,0 0-6,0 0-6,0 0 1,0 0-4,0 0-4,-2 0-5,2 0-3,0 0-3,0 0-4,0 11-4,0 8 8,7 11 2,1 12 3,6 10 2,-1 8 0,-1 1-5,-3-1-1,4-6-1,-4-8 0,-1-9-7,-1-12-21,-1-10-12,0-6-43,0-9-30,-1 0-90,-1-4-167</inkml:trace>
  <inkml:trace contextRef="#ctx0" brushRef="#br0" timeOffset="72776.4191">5987 7870 656,'0'0'125,"0"0"-87,0 0 36,0 0-43,0 0-13,82 83-14,-48-76-4,-1-7-4,0 0-3,1-13-55,-2-12-87,-1-8-112,-3-5 33,-4-4 125,-3 0 103,-6-1 143,-5 5 16,-5 8-24,-5 12 69,0 11-66,0 7-35,-12 13-34,-3 22-65,-9 13 0,0 8 2,0 1-6,8-1-2,8-5-89,8-9-267</inkml:trace>
  <inkml:trace contextRef="#ctx0" brushRef="#br0" timeOffset="73548.5076">9109 7170 703,'0'0'195,"0"0"-153,0 0 13,0 0 14,0 0-39,0 0-29,-14 22 9,28 24 6,1 2-6,0 4-4,-1-6-4,0-5-4,-3-6-22,-2-6-65,-4-7-24,-5-9-185,0-6-46</inkml:trace>
  <inkml:trace contextRef="#ctx0" brushRef="#br0" timeOffset="73704.7531">9081 7429 415,'0'0'144,"0"0"-11,0 0-86,0 0-41,0 0 4,0 0-10,34 40-9,-5-40-48,2 0-62,5-6-27,0-11-91</inkml:trace>
  <inkml:trace contextRef="#ctx0" brushRef="#br0" timeOffset="73808.7221">9360 7309 459,'0'0'143,"0"0"13,0 0-74,0 0-51,-91 31-21,72 13-10,8 7-3,5-2-252</inkml:trace>
  <inkml:trace contextRef="#ctx0" brushRef="#br0" timeOffset="80555.1364">10345 8269 722,'0'0'99,"0"0"-42,0 0 40,0 0-51,0 0-21,0 0-9,0 0 7,-3-12 9,13 12-6,6 0-6,1 2 3,2 8-3,-2 1-7,-1 3 0,-2 2 5,-1-1-11,-1 2-4,0 0 6,-2-3-4,-1-2-1,-1-1-2,4-4 3,-5 0-4,-1-3 2,-1-1-2,-1-3 3,-4 1-1,1-1 6,1 0 7,1-1 1,9-23-4,12-16-11,12-16 2,13-13-4,12-12-1,11-6-7,4 2-5,4 6-13,-8 13-13,-15 14-72,-16 14-258</inkml:trace>
  <inkml:trace contextRef="#ctx0" brushRef="#br0" timeOffset="180704.9564">5685 8871 298,'0'0'211,"0"0"-155,0 0-15,0 0 68,0 0-16,0 0-29,0 0-4,0 0 0,-4 6 9,4-12-15,-3-9-33,-3-6-9,6-7-5,-3-7-2,0-7-5,3-9 5,-3-6-4,-2-7-1,-1-5 3,-2 0 3,0-2 1,-1-3 4,-4 3-2,4 6 5,1 13-11,2 15 0,6 10-3,0 9 0,0 2 3,0 2-3,0 3 0,0 1 0,0 3 1,0 3 0,0 0-1,0 0 0,0 1 0,0 1 0,3-1 0,-1 2-3,2 0 0,2-1 1,2 1-3,8-1 4,2-1 0,6 1-1,4-3 3,5 1-1,2 0 0,6-2 0,10-2-3,10-1 3,5 0 1,10-3-1,-6 1-2,2 0 1,-1-1-2,-2 2 0,1 0 1,-3 1-1,0 0 1,2 1 1,1 0-2,7-1-2,3-1 3,2 0-3,1-1-1,4-1 2,1 1 0,6 0 1,0 0 1,4 0 2,-1 1 0,-1 0-1,-5 1-6,-5 2-5,-2 0 7,-5 3-10,-1-1-6,-1 3 18,-4 0 2,0-1-2,2 2 3,1-2-1,0 0 0,1 1 1,-3-1 0,-6 0 0,0 0 0,-3-1 1,-1 1-1,2-1 0,-2 0 0,0-1 0,2 0 0,4 0 2,1 3 0,-3-1-2,-9 1 0,-9 0-4,-9 0 4,-8-1-2,-3 0 0,-3 1 2,-5-1 0,2-2 0,-2 0-3,-2-1 3,-2 1-1,-6 1 1,1-1-1,-7 3-1,-3-3 2,0 4 1,0-2-1,-3 2 0,2-1 2,-2 1-2,0 1 0,0-1 0,0 1 0,1 0-1,-1 0 1,0 0-1,0 0 0,0 0 1,0 5-2,0 9 1,0 4 1,0 9-2,0 6 2,0 10 1,0 10 1,0 9 0,6 7-1,3 7 0,2 7-1,2 0 2,-1 1-1,-3-7 1,4-9-2,-5-7 1,-1-8-3,-2-6 5,0-6-2,-2-9-1,0-6 1,-1-6-1,-2-6 1,0-3-1,0-6 1,0 0 1,0-2 0,0-2-2,0-1 0,0 1 1,0 1 0,-9-2 1,-1 1-2,-4 2 1,-5 0-1,-5 3 0,-6 1 1,-7 1-1,-5 1 0,-7 2 0,-6-1 1,-4 1-1,-9 2 1,-5 0-1,-5 1-1,-3 1 1,-5-1-1,1 3-1,-9-1 2,-6 1 0,-3-3-1,-4-1 1,1-2-1,3-3 3,6 2-1,0-2-1,0 1-1,-2 1-3,0 1-1,-3 2-7,2 1-1,-3 1 2,-1-1 4,4-1 5,3-4-8,3-1-6,3 0 13,1-1 1,1 1-3,-2 3 2,-2-1-2,4 1-3,4-1 7,5-3 0,5 0 1,0-1-1,-1-2 1,3-1 0,-2 1-1,-1 4-1,0-2 4,0 3 0,6 2-2,1-1 0,5 3 0,1-2 1,6 0 0,2-1-1,5-3 0,5 2-1,6-4 1,5 1-1,5-1 1,5 0 0,5-1 0,7-1-1,6-2 1,6-1-1,0 0-26,0 0-119,0-4-371</inkml:trace>
  <inkml:trace contextRef="#ctx0" brushRef="#br0" timeOffset="185245.1418">6124 9281 646,'0'0'50,"0"0"2,0 0 51,0 0-52,0 0-44,0 0-4,36-95-2,-14 66 4,-2-3 1,2-1 0,-4 0 4,-3 6-2,-6 8 11,-2 7 1,-7 10 11,3 2-16,0 16-15,5 17 0,5 9 1,2 2 6,4 0-5,4-2-4,12 1-18,10-3-29,12-6-30,10-8-219,8-13-213</inkml:trace>
  <inkml:trace contextRef="#ctx0" brushRef="#br0" timeOffset="189969.5209">12397 7853 690,'0'0'150,"0"0"-61,0 0 51,0 0-26,0 0-55,0 0-26,0 0-33,-13-39-2,13 74 0,0 9 2,5 6 11,1 3-6,2-2-1,-3-1-2,3-4-1,-4-8 0,1-8-1,-1-12 1,-3-9 1,-1-8-2,2-1 0,-2-10 8,0-15 3,0-13-9,0-7 0,0-8 0,0-3 1,0 1-6,0 5 6,0 13-3,0 13 0,0 12 0,0 12-1,0 7-1,0 24-19,0 14 19,-7 10 2,-1 6 2,2 1-2,3-4-19,3-5-98,0-13-147</inkml:trace>
  <inkml:trace contextRef="#ctx0" brushRef="#br0" timeOffset="200295.058">7947 6914 281,'0'0'116,"0"0"-103,0 0 1,0 0 25,0 0-10,0 0-2,0 0 0,9 0 15,1 0-7,-2 0 14,6 0-6,-1 0-14,0 0-19,-1 0-1,2 0 0,0 0 0,0 0-2,5 0 3,-1 0 3,6 0 1,3-3-8,1-1 1,5 0-2,0 0 4,4-2-2,-2 2-2,-1 0-3,-1-1 3,-2 1-5,5 0 2,0-2-1,-2 2-1,5-2 3,-2 2-5,5 1 5,0-1-2,5 2-1,1 1 0,4-1 21,-4 2-21,1 0-1,-4 0 1,0 0 6,-3-1-6,-1 1 1,-2-3 3,-3 1-4,0-1 0,0-3 1,4 1 0,-1-2 0,1 0 3,-1 1-4,1 0 4,-4-1-4,-2 2 0,2-1-2,0-1 4,2 0-2,0-1 0,1 0-1,0 1 0,2 0 2,-5 0-2,3 0 0,-3 0 0,-2 0 2,0 0-2,2 1 2,-2-1-2,2 0 2,2 1-1,-4 2 1,4 0 0,-3 1-1,-4-1-2,0 0 2,1 1-1,1-1 0,-2-1 0,5 3-1,-2-4-1,1 2-5,-1 0 5,9-2-2,5 2 4,4-1 0,8 0 1,1-2-1,3-2 3,5 0-5,4 1 3,1 1 0,1-1 0,-4 2 0,-5 1 0,-9 0-1,-9 1 1,-8 1 0,-13 1 0,-3-1 2,-10 0-2,-3 1 0,0 0 2,-1 0-1,-1 2-1,-2 0 4,-2 0 0,-1-1 1,-2 1 4,-2 0 6,1-2-3,-1 2 6,0 0-4,0 0 4,0 0-9,0 0-5,2 0 3,-2 0-7,0 0 1,0 0-1,0 0 0,0 0-2,0 0-32,0 0-28,-2 0-46,-14 0-110</inkml:trace>
  <inkml:trace contextRef="#ctx0" brushRef="#br0" timeOffset="202166.0647">7679 6241 145,'0'0'42,"0"0"-30,0 0 28,0 0 36,0 0-23,0 0 12,0 0-6,0 31-6,0-25 18,0-2 13,0 0-11,0-2-25,0-1 1,0-1-11,0 0-9,0 2-2,0-2-4,0 0 9,0 0 6,0 0 1,0-6-8,0-7-23,0-5-4,0-4 4,0-3-3,0-6-3,0-9-2,0-9 0,4-7 3,0-8-3,-1-2 0,-3 0 1,0-2 1,0 0-1,-8-1 1,-3 1 24,1 8-23,-2 9-1,3 7 4,1 10-2,2 6-3,-1 7-1,3 6 2,-1 2 1,2 6-3,0 1 2,0 3-2,3 2 3,0 1-3,0 0 0,0 0-3,0 0 0,0 0-7,0 0 10,0 0-4,0 0 2,0 0 1,0 0 1,0 0-2,0 0 1,0 0-2,0 0 5,0 0-2,0 0 1,0 0-1,0 0 0,0 0-1,0 0 2,0 0-1,0 0 0,0 0-1,0 0 1,0 0-1,0 0 0,0 0-1,0 0 0,0 0 0,0 0-1,0 0 1,0 0 0,0 0-1,0 0 0,0 0 6,0 0-7,0 0 6,0 0-4,0 0 2,0 0-3,0 0-3,0 0 0,0 0-1,0 0-1,0 0-1,-2 0-4,2 0 4,0 0 6,0 0 2,0 0-1,0 0 1,0 0-4,0 0-8,0 0-21,0 0-33,0 0-47,0 4-171,-4-3-78</inkml:trace>
  <inkml:trace contextRef="#ctx0" brushRef="#br0" timeOffset="205362.7528">6387 6750 339,'0'0'40,"0"0"-37,0 0 13,0 0 111,0 0-35,0 0-14,10-29-35,-9 26-16,4 0-5,1 1-13,5 0-4,6-1-4,7 0 5,9 1 10,6-3-7,8 1 2,9 1 7,8-1-8,9 1-2,5-1 8,7 0 16,1-2-12,4-1 2,2 0-8,2 1-5,-1-1-5,-1 2-3,1-2 3,-2 1 3,0 0 6,-3 1-4,3-2 3,3-2 1,3-1-5,1-1 1,-1-1 0,-1 1-3,-4 0 0,-4 1-5,-6 2 0,-4-1 0,-4 1-2,1 1 2,-2-3-3,-3 0 1,-1 0 1,0-1-1,0 1 1,2 0-6,0 2 4,-2-2 1,-2 0-5,-3-2 3,0 0 1,-1-4-9,3 1-5,-2-2 2,0 0 12,0 1-6,2 2 5,2 2 2,-1-2-1,1-1-7,-3 0-1,-2-1 8,0 1 1,2 0-9,3-1 10,3 2 5,2 1-1,3 0-4,0-1-2,2 2 2,0-1-1,-1 2 1,-5-4 0,-7 2-1,-3-1-4,-3 0 5,-4 2 5,-5-1-5,-7 3-3,-12 2 3,-7 0 0,-6 1-1,-2 0 1,-4 3 0,-4-2 1,2 2-2,-2 0 2,-1 0-2,1 0 1,-1 1 0,-4 2 0,-2 1 1,-1 0-2,0 0-2,0 0-4,0 0 0,0 0 0,0 0 7,0 0 0,-3 0 2,-8 1 2,-9 6-1,-5 1 1,-8 1-3,-10 2 1,-2 0-2,-6 1 1,-1-1 0,-6-1-1,-2 1 1,-3-1 1,-2 0-2,-5 0 0,0 0 1,-2 1-1,-4 0 0,0 2 1,-2-2-3,4 0 4,5 1-2,5 0 0,0 3-3,4-1 3,-4 2-1,0-1 1,1-1 2,1-2-2,0 1 0,0 1 1,-1-2-1,-4 1-2,0-4 2,-2 2 2,-1 1-2,0 0 0,0 3 1,-6-2-1,1-1 2,5-1-2,3 2-3,13-1 3,0 1 0,1 0 0,0-1 0,-3 0 0,-4 0 0,0-1 0,-1-2-1,-2 3 1,1-4 0,-2 2 3,-2-1-3,-1-2-1,1 1 1,-1-1 0,0 2 0,0-2 1,-3-2-1,6 1 0,0 1-3,1 1-1,0 2 1,-4 0 1,1 0-1,1 0-1,-1 0-3,3-3-1,-2 0-7,6-1 11,-2-1-7,0 2 3,3 0 7,1 2 0,4 1-1,1 0 0,4 1 2,-1-1-15,-1 1 1,-2 0 1,3-1-1,1 2 14,0-2-4,2 0 0,3-2 4,4 2 0,0-2-1,2 1-5,-3-1-10,1 2-19,0-2-10,0 1 21,-1-3 10,0-1 1,1 0 13,2-4 0,1 0 1,5-1 3,-1 0-4,1 0 0,4 2 0,1-1 0,4 2 0,6 0 0,5-2 0,8-1 0,3 0-1,0 0-14,17 0-12,14 0 27,11 0 4,7-10-3,8 2 0,6-4 1,2 1-1,5 0 9,5-2-7,2 1 2,1-2-3,4-1 0,3 3-2,2-3 7,5 3-1,2-2 6,3-3 5,0 1 3,0 1 3,-3 3-4,-5 4 5,-9 1-23,-4 3 2,-6 1-3,-4 0 0,-2 0 0,0-1-1,7 0 1,1-3-10,8-2 10,-2-1-1,1 0 1,-1-1 3,4-2-3,1 2 0,1 1 7,1-1-7,0 3 1,-2-2-1,1 0 1,-3 0 1,-5 0-2,0 0-4,-4 0 4,-4 2 5,-1 0-5,-4 1-1,-5-2 1,-6 0-2,2-2 2,1 1 0,-1-1 2,-2-2-1,0 2-1,-1 0-4,-5 0 4,0 3 0,-2 1 0,-1 2-8,2-1-14,-2 2 4,3-2-7,1 2 1,-1-1 5,-1-2-4,-1 2 4,0-2-4,-1 0 18,-1 1-2,-5-1-3,-4 2 10,-5 0-1,-7 1 1,-4 0 0,-1 1 1,0-1-1,5 1 0,1-1 0,5-1-1,-1 2 1,4-1 0,-3-2 0,1 2 2,-3 0-2,-4-1 2,-6 2 5,-6 0 0,-3 2 4,-2-2-6,1 1 0,1 1-3,3-2-2,1 2 0,-4-2-1,-1 3-3,-4 0-3,-1 0-3,-1 0-53,-23 0-201</inkml:trace>
  <inkml:trace contextRef="#ctx0" brushRef="#br0" timeOffset="206591.4873">6418 11930 311,'0'0'221,"0"0"-163,-92-69 96,70 47 35,5 1-120,12 1 12,5-1-20,0-2-40,6-2-6,15 0-5,9-3-7,6 9-2,1 8 2,-1 11 0,-3 0-3,-11 25-3,-7 8 3,-11 6 3,-4 6 1,-1 0-3,-20-1 1,-4-3-2,-2-6 2,6-6-1,3-10-1,9-6 0,4-9-3,5-4-5,0 0 2,3-6-14,16-10 2,6-1 0,6 3 18,4 8 0,-4 6-3,6 3 3,-4 17-1,-6 6 1,-8 5-2,-13 5 2,-6 1 1,-13 3 4,-22 2 0,-9 0 5,-7-3-5,-3-5-1,5-10 2,10-9-3,11-12 1,10-3-4,6-16-2,12-17-71,0-9-60,15-5-153,16-2-271</inkml:trace>
  <inkml:trace contextRef="#ctx0" brushRef="#br0" timeOffset="207417.6061">7758 11644 624,'0'0'123,"0"0"-41,0 0 37,0 0-36,-18-80-25,18 62-27,7-2-19,10 3-1,3 4-7,4 4 1,2 9-5,5 3 0,-2 24-2,-4 14 2,-6 10 1,-8 1 0,-8-1 1,-3-5-2,0-4 6,-17-7-5,-7-3 1,-1-5-1,0-3 2,1-7-3,3-5 2,0-2 0,9-5-2,0-1 0,3-3 2,5 1-1,1-2-1,1 0 2,2 0 4,0 0 1,0 0 3,15-4-10,15-9 1,16-6 1,17-3-2,13 1-10,6 0-37,4 2-72,-11 4-139,-11 2-451</inkml:trace>
  <inkml:trace contextRef="#ctx0" brushRef="#br0" timeOffset="208071.0862">9533 11435 871,'0'0'30,"0"0"46,0 0 4,26-90-26,-18 62-13,-5-2-6,-3 1-12,0 0 0,0 3-6,-14 5-8,-6 3-4,-5 8-4,-5 6-1,-8 4 0,-3 2 1,-4 19-1,6 7-1,9 6-2,11 1 0,10-1 0,9-3 0,0-4-2,9-4-1,15-5 1,7-3 0,8 0 0,3-1 5,4 0-1,-1 0 1,-2 4-2,-7-1 2,-3 2 0,-8-1 0,-7-1-2,-8-1 2,-10 2-3,0-1 0,-16-2 3,-14 1 4,-6-5-2,-1-1 5,1-8-4,8-2-1,4 0 3,10-9 8,6-16-10,6-10 4,2-8-7,0-4-12,18 1-19,12 6-38,6 8-54,6 6-65,4 5-184</inkml:trace>
  <inkml:trace contextRef="#ctx0" brushRef="#br0" timeOffset="208925.1381">10785 10842 280,'0'0'67,"0"0"44,0 0 1,0 0-10,21-73 7,-18 64-40,-2 0-16,-1 4-3,0 3 1,0 2 3,0 0-13,0 9-22,-3 18-3,-6 17 4,2 14 2,4 7 2,3 5-3,0-4-10,18-5-3,5-8-6,7-8-1,3-9 4,3-11 0,0-9-3,-3-10 1,-2-6-1,-6-3-1,-1-18 3,-4-8-4,-6-3 0,-6-3 0,-8 3-1,0 5 1,-12 7 0,-19 12-2,-15 8-2,-8 0-7,-2 19-22,6 6-65,11-1-146</inkml:trace>
  <inkml:trace contextRef="#ctx0" brushRef="#br0" timeOffset="212274.8531">6323 12593 765,'0'0'107,"0"0"-98,0 0 55,0 0 17,0 0-45,0 0-5,0 0-31,-26 15 10,71-16-10,13-12 9,3-3-8,-1-2 7,-4-1-8,-6 1 2,-13 4 3,-10 3-3,-15 7-2,-12 4 0,0 0-5,-27 8 5,-16 13 0,-7 6 2,-8 0-2,-3 1 0,0 0 1,6-2 0,7-2 0,11-6 0,16-8-1,14-6-2,7-4 0,19-3-20,21-16 14,17-8 8,7-2 0,0 0-1,-4 1 1,-5 2 2,-13 5 0,-12 10-2,-23 8 0,-7 3-1,-25 11-9,-23 13 10,-13 9 1,-3 1-1,-2-2 0,6-1-1,7-3-1,11-2 2,12-6 3,15-9-3,15-7-3,1-4-36,35-8-49,15-18 70,13-8-43,11-5-130,1-1 4,3 2 104,4 1 0,-5 4-201</inkml:trace>
  <inkml:trace contextRef="#ctx0" brushRef="#br0" timeOffset="213444.9019">10923 11877 42,'0'0'480,"0"0"-385,0 0 0,0 0-5,0 0-50,0 0-7,-4 0-17,16 0 10,15-11 2,7-5-5,8-2-12,4-2-10,-4 2 1,-6 1 1,-11 4-2,-9 6 0,-11 3 2,-5 4-2,0 0 1,-19 0-1,-11 8 1,-4 8-3,-4 2 1,2-1 0,5-1 0,7-3 0,8-3 0,11-4 0,5-4-4,5-2-12,25 0 4,10-8 12,5-6 0,1-2-7,-4 0-4,-3 1-8,-8-1 17,-6 6 2,-9 3 0,-11 4 3,-5 3-3,-15 1 5,-21 14-5,-14 5 1,-4 0 1,-3-1-1,8 1 2,13-5 0,14-3 7,17-5-1,5-6-9,24-1 0,20 0 0,11-1 0,3-12-35,-3-3-129,-10 2-169</inkml:trace>
  <inkml:trace contextRef="#ctx0" brushRef="#br0" timeOffset="216859.1034">7510 12593 551,'0'0'99,"0"0"-42,0 0 16,0 0 19,0 0-12,0 0-7,0 0-41,-24-17-31,24 17-1,9 7-8,12 10 8,9 2 3,4 1 8,4 0-3,5-6-6,3-4 4,2-4-3,-2-6 2,0 0-3,-4-9 2,1-14-4,2-4 0,-3-6-4,7-6 0,-4 0 4,4-2 1,0 3-1,-4 6-1,9 7 0,1 8 1,0 11 0,3 6-3,1 0 3,-7 6-1,-6 9 1,-6-1 0,-6 2-2,-5-4 1,-8-3-1,3-5 2,-2-4-4,0 0-2,1-13-4,4-11-9,-2-7 9,2-1 4,0 1 3,-4 5 4,0 9-1,-1 10 12,2 6 3,0 1-4,0 3 2,1 9 8,1 1 3,-3 0-12,3-5 3,-2-4-11,6-4-3,1 0 5,2-8 1,4-12-6,-3-6-2,-2-7-6,-4 2 0,-4 2 0,-2 6 5,-1 10 2,1 10 0,0 3 2,4 3-2,1 11 15,0 2-5,-2-2 4,4-4-7,5-5 0,6-5-5,4 0-1,2-7 0,-7-9-2,-6-6-21,-11 1-4,-6-2 12,-7 4-35,-6 3-5,-1 3-3,-2 5-14,1 1-134,1 1-213</inkml:trace>
  <inkml:trace contextRef="#ctx0" brushRef="#br0" timeOffset="262881.9901">12386 11153 547,'0'0'381,"0"0"-319,0 0-43,0 0 5,0 0 54,100 58-32,-56-24-20,0-1-14,-3-1-7,-2-4-5,-3-1-13,-5-3-46,-4-2-71,-12-2-99,-9-6-301</inkml:trace>
  <inkml:trace contextRef="#ctx0" brushRef="#br0" timeOffset="263031.4232">12668 11172 791,'0'0'89,"-47"77"-37,4-11 44,-9 13-38,-15 9-50,-9-2-8,1-6-263</inkml:trace>
  <inkml:trace contextRef="#ctx0" brushRef="#br0" timeOffset="265362.0783">7692 6326 802,'0'0'61,"0"0"-25,0 0 52,0 0-18,0 0 1,0 0-29,-3-23-35,3 4 0,1-6 4,1-4-4,1-10-4,-3-13 4,0-15 0,0-14-7,0-6 3,-9-5-1,-6 6 0,0 9-2,0 7 1,3 9 0,4 12 0,2 5 5,1 6 1,5 3-7,0 6 0,0 3 4,0 6-3,0 4-1,0 5 1,0 4-1,0 2 5,0 2-5,0 0 1,5 0-1,-2 1 0,5-4-1,3 0-1,4 1 1,10-2-1,5-1 2,3 0 0,5-2 2,3-3-2,4-1 0,8-2 0,10-2 0,13 0 0,3 1-2,9-1 2,5 0-2,7 1-1,7-2 1,2 3-1,-2 2 1,-2-1 0,-1 2 2,-4-1-1,5 1-2,5 2 3,6 0 0,8 2-1,3 4 1,-3-2 0,-3 3 0,-9-2 0,-8 2 0,-10-3-3,-10 0 6,-5-3-4,-6-2 2,7-1 0,1 0-1,0-1 0,-7 0-2,-13-1-1,-14 2-6,-15 3 8,-9 2 0,-13 1 1,-4 3 0,-3 0 1,-3-1-1,0 3 1,1 0 0,-1 1 1,2 0-2,-2-1 1,1 2-1,1 0-3,-1-1 3,-1 1-3,2 0 2,-2 0-1,0 0-7,0 0-3,3 7 10,2 7 2,4 8 1,7 11 0,8 9-1,5 11 0,6 3 0,2 3 1,-1 5 0,-3 0-1,-5 4 0,-1 0 0,-2-3 1,-1-4 0,-1-1-1,-1-2 0,0-3 0,-2-4 0,2-7 0,-4-9 0,-6-4-2,-3-7-1,-3-3 3,-2-6 0,-4-3 0,0-2 0,0-5-1,0 0 1,0 2 0,-4 0-2,-17 3 2,-10 4 0,-20 4-5,-27 6-19,-32 4-71,-24 3-117,-30 3-624</inkml:trace>
  <inkml:trace contextRef="#ctx0" brushRef="#br0" timeOffset="266585.1204">6564 13810 712,'0'0'149,"0"0"-103,0 0 44,0 0 33,0 0-71,0 0-21,-33-24-21,54 4-7,10 1 2,8 3-5,3 5 1,0 8 2,-3 3-3,-8 10-4,-4 18-4,-12 13 3,-15 11 5,0 9 0,-36 4-1,-12-2-11,-4-3 1,0-7 10,5-5-2,6-7 3,15-11 1,7-13 0,16-10 2,3-7-3,27-6 1,22-20 0,24-11-1,18-5-18,12-1-131,7 6-60,-2 9-127</inkml:trace>
  <inkml:trace contextRef="#ctx0" brushRef="#br0" timeOffset="267225.1645">8553 13657 707,'0'0'107,"0"0"-39,-9-75 46,3 45-29,-3 2-23,-2 4-27,-5 4-11,-3 8-2,-2 7-12,-6 5-10,-3 2-1,-3 19 1,2 8 1,7 4-1,5-2-1,13-2 0,6-3-1,0-3-4,24-4-15,7-2 5,6 0 5,8-1 7,0-1 2,1 1-2,-9 2 4,-10 0-2,-10 4 2,-14 0-8,-3 3 8,-2-1 5,-17-1 3,-4-5-3,1-4 2,4-8 4,2-6-7,2 0 5,1-13 1,2-16-1,5-11-9,6-5-7,0-4-15,12 2-23,20 7-45,11 7 2,6 7 19,6 8 1,3 7-89,-4 2-117</inkml:trace>
  <inkml:trace contextRef="#ctx0" brushRef="#br0" timeOffset="267690.9911">9433 13347 836,'0'0'58,"0"0"-39,0 0 35,0 0 24,0 0 8,0 0-57,-7 3-17,-7 43 11,-2 10-6,2 10 7,6 0-3,8-3-15,0-9-2,20-7-2,12-10 2,7-10-4,10-7-2,-1-12 2,-4-8-3,-6-1-19,-12-25 22,-6-5 8,-11-1-5,-9 3 0,-2 8 9,-25 8 6,-13 12-13,-12 1-3,-6 20-2,1 10-22,2-1-79,18-2-251</inkml:trace>
  <inkml:trace contextRef="#ctx0" brushRef="#br0" timeOffset="391444.8507">24550 5089 1059,'0'0'0,"0"0"6,0 0 73,0 0-23,0 0-46,-27 96-8,16-14 18,2 11-1,3 3-10,6-4-3,0-9-4,9-9 0,18-13 2,4-16-4,7-17-1,-1-18-4,-1-10 4,-2-27 2,-4-16 4,-3-6 0,-9-2 0,-12 3-3,-6 8-2,-5 9 6,-19 15-6,-7 16-5,-5 0-16,2 28-50,4 7-139,5 4-253</inkml:trace>
  <inkml:trace contextRef="#ctx0" brushRef="#br0" timeOffset="391987.3855">22916 5710 926,'0'0'15,"0"0"-4,-2 78 46,2-19-7,3 6-22,5-1-15,-1-9-8,-4-10 2,-3-10-2,2-12 3,-2-9-5,0-13 2,0-1-1,0-20 21,0-14-18,0-14-3,0-11-3,3-7 2,1-4-3,4 3 0,6 12 0,5 16-3,3 15 3,5 17 0,-1 7 0,0 24-2,-4 18 2,-2 11 5,-7 10 2,0 2-6,-3-4 0,-3-2-1,2-11-58,-3-9-109,3-5-354</inkml:trace>
  <inkml:trace contextRef="#ctx0" brushRef="#br0" timeOffset="392165.2575">23493 5768 922,'0'0'21,"0"0"26,0 0-28,0 0-19,94-31-63,-72 31-244</inkml:trace>
  <inkml:trace contextRef="#ctx0" brushRef="#br0" timeOffset="392306.9123">23565 6042 803,'0'0'104,"0"0"-65,0 0 112,0 0-112,112-17-39,-54 0-36,-6 3-308</inkml:trace>
  <inkml:trace contextRef="#ctx0" brushRef="#br0" timeOffset="404158.7374">23313 7545 909,'0'0'42,"0"0"-18,0 0 79,0 0-6,0 0-60,0 0-32,0 0 3,0 103 7,0-43 6,0 2-9,0-2-6,0-4 1,0-7-7,0-7-1,0-8-1,0-10-40,6-10-37,10-10-129,8-4-214</inkml:trace>
  <inkml:trace contextRef="#ctx0" brushRef="#br0" timeOffset="404832.1785">24894 7322 75,'0'0'813,"0"0"-747,0 0 75,0 0-24,0 0-63,-33-72-39,50 60-10,6-3-2,7 2 1,2 5-1,0 5-3,3 3-1,-2 4 0,-2 21-2,-3 8-1,-8 11 2,-8 5 2,-11 4-4,-1-1 5,-19-3-3,-15-2 1,-8-5-1,-6-3 2,2-6 0,0-5 0,5-7 1,11-7 1,11-5-1,13-6-1,6-3 0,9 0-7,24-10-2,19-9 9,12 0-5,6-2-4,6 1-42,-2 1-47,1 4 10,-3 2-34,-5 4-249</inkml:trace>
  <inkml:trace contextRef="#ctx0" brushRef="#br0" timeOffset="405399.915">26652 6985 453,'0'0'197,"0"0"-109,24-74 39,-4 55-54,6 2-31,5 4-14,5 4-2,1 8 20,-1 1-1,-8 3-23,-5 20-8,-13 10-2,-10 10-3,0 3-1,-25 4 7,-9-7-8,-4-3 3,1-8-7,5-5-3,9-7-3,9-9-5,7-4-4,7-5-8,0-2-6,10 0 6,17-12 13,10-2 6,7 4 0,0 4 1,1 6 0,0 0-2,-2 19 2,-5 7 0,-12 3 9,-13 3-3,-13 4 4,-7-3 4,-27 3 15,-14-5-16,-7-3 0,0-5-6,7-7-5,17-8-2,10-5-31,9-3-106,8-4-103,4-13-545</inkml:trace>
  <inkml:trace contextRef="#ctx0" brushRef="#br0" timeOffset="405850.9699">28231 6787 950,'0'0'88,"0"0"28,0 0-10,0 0-75,0 0-31,0 0-3,-14 81 3,14-17 4,0 6 1,1 0-5,4-5 5,3-10-5,0-8-2,-2-8-20,0-9-54,1-9-72,4-11-87,2-10-433</inkml:trace>
  <inkml:trace contextRef="#ctx0" brushRef="#br0" timeOffset="406338.2026">29254 6769 157,'0'0'663,"0"0"-637,0 0 96,0 0-24,87-74-59,-60 67-18,3 3 1,-4 4-10,2 0 3,-1 0-10,-2 14-1,-1 13-8,-7 10-3,-9 11 5,-8 10-1,0 3 3,-22 5-3,-11-8 3,-4-8 4,-2-6-4,6-9 0,12-8 7,10-7-2,5-6 2,6-5 15,0-5-2,3-3 4,23-1-1,13 0-4,16-14-12,10-3-7,5-4-8,6 0-42,7 0-33,4-2-167,-2 2-358</inkml:trace>
  <inkml:trace contextRef="#ctx0" brushRef="#br0" timeOffset="406938.1136">30710 6442 699,'0'0'148,"0"0"-48,0 0 43,0 0-89,64-85-40,-28 74-1,2 3 0,-3 7-4,-6 1 1,-7 0 13,-8 7-14,-5 10-9,-9 7 0,0 4 0,-7 2 3,-18-1 1,-8-2-2,-2-4-2,1-3 0,4-5-3,9-5-6,11-3-4,7-3 1,3-3-10,6-1-5,22 2 1,11-1 26,10 2 1,-1 3-1,1 5 2,-5 8-4,-4 7 2,-5 5 0,-9 4 2,-14-3 2,-12-3 0,-3 0 7,-33-7-4,-15-4 3,-13-5-10,-8-4-42,-8-6-167,-3-3-639</inkml:trace>
  <inkml:trace contextRef="#ctx0" brushRef="#br0" timeOffset="416255.1708">2694 16710 970,'0'0'20,"0"0"-20,0 0 13,0 0 72,0 0-80,0 0-5,-42 78-4,60-40-1,6-10 5,9-5-3,1-13 2,2-10-1,-2 0-3,-2-25-1,-9-14-16,-12-12-6,-5-5 26,-6-8 2,-6 2 10,-15 4 31,-7 10 22,4 15-34,-6 17-11,-3 16 2,0 14-20,-4 30 0,3 11-2,14 4-6,10-3-56,10-6-64,9-12-85,18-13-281</inkml:trace>
  <inkml:trace contextRef="#ctx0" brushRef="#br0" timeOffset="416474.8094">3236 16237 837,'0'0'106,"0"0"-85,0 0 0,-33 132 33,21-53-17,3 8-17,3 2-16,3-3-4,3-8-1,0-15-7,18-15-97,6-20-87,7-18-293</inkml:trace>
  <inkml:trace contextRef="#ctx0" brushRef="#br0" timeOffset="416670.4782">3458 16473 436,'0'0'509,"0"0"-493,-9 118 39,3-37 33,6 9-60,0 2-21,0-2-3,0-7 1,3-6-4,6-15-1,6-16-56,-2-19-105,-2-24-163,-4-7-70</inkml:trace>
  <inkml:trace contextRef="#ctx0" brushRef="#br0" timeOffset="416877.2537">3510 16476 482,'0'0'152,"0"0"-13,57-81-28,-35 81-42,4 9-26,-1 26-38,-4 14 3,-11 12 2,-10 3 5,-6 0-3,-28-3-1,-12-6-8,4-11-3,6-16-119,11-18-129,11-10-304</inkml:trace>
  <inkml:trace contextRef="#ctx0" brushRef="#br0" timeOffset="417155.2007">4220 16479 1068,'0'0'53,"0"0"-46,0 0-7,0 0 0,0 0-62,99-78-87,-69 74-222</inkml:trace>
  <inkml:trace contextRef="#ctx0" brushRef="#br0" timeOffset="417297.0939">4255 16659 878,'0'0'8,"0"0"-6,0 0-2,0 0 0,94-1-41,-47-13-513</inkml:trace>
  <inkml:trace contextRef="#ctx0" brushRef="#br0" timeOffset="417871.2466">5275 16218 580,'0'0'221,"0"0"-117,0 0 32,0 0-8,0 0-59,0 0-17,0-71-16,0 96-36,0 19 0,0 16 18,0 7 11,3 2-15,-1-2-3,-1-6-9,2-8-1,-2-9-1,2-12-3,-1-9-41,-2-13-74,3-10-173,-3 0-371</inkml:trace>
  <inkml:trace contextRef="#ctx0" brushRef="#br0" timeOffset="419389.7694">2077 17605 909,'0'0'59,"0"0"-58,0 0 24,0 0 115,0 0-102,-39-74-23,39 23-14,0-15 5,3-17-5,-3-10 1,0-9-2,0-2 0,-6-1 0,-11-4 0,-1-7 0,2-2 0,4 7-4,9 14-12,3 12 9,0 17 7,3 10-1,9 15 1,0 10 0,-2 9-1,5 10-5,0 6 1,4 1 1,4 4-5,4 1 7,10 2-1,6 0 3,11-2 0,10-5-4,12-8 4,12-6 0,14-7 2,13-7-2,18-9-3,26-4-1,24-6-8,31 2 10,22 2-1,8 4 3,17 5 0,-1 3 5,-2 1-3,-3 5 5,-20 1 4,-16 4-5,-12 3-2,-17 2-1,-17 3-3,-29 2 0,-33 5 1,-31 2-1,-30 0-2,-22 3 2,-13 1 4,-9 0 5,-3 4-1,-2-3 9,-1 2-10,0 2-5,0 0 0,0 1-2,0 0-7,0 0 4,0 12 2,0 18 0,0 17 0,0 16 1,0 20 0,8 16-2,2 17 2,1 17 1,2 19 1,-4 13-1,0 4 0,2-6-1,-4-17 0,-3-13 1,2-17-2,-1-13 1,1-12 0,-6-11 1,0-11-1,0-14 1,0-10-1,-8-10 2,-5-5-1,-11-9 0,-7-3 3,-17-5-1,-16-2 1,-29-1-4,-27 3 0,-39 0 0,-39 8-6,-36 5-17,-36 7 3,-20 2-2,-8 2-9,2-4 17,14-6 14,15-4 0,21-6 1,18-5 28,31-5 1,34-3-13,38-4-1,37 0-9,34 0-7,29 0 0,19 0-1,6 0-30,22-6-115,14-14-80,13-8-429</inkml:trace>
  <inkml:trace contextRef="#ctx0" brushRef="#br0" timeOffset="420547.3455">24588 15465 137,'0'0'790,"0"0"-790,0 0-9,0 0 9,-86 104 21,75-48 3,11-1-16,0-3 12,21-8 2,14-12-14,10-10 9,11-18-9,7-4 2,1-27-9,-4-15 3,-10-8-3,-17-3 6,-17-1-3,-16-1 3,-3 2-5,-31 4 2,-11 11-4,-10 14 0,-3 20-2,0 4 2,7 23-1,6 10-1,14 9 1,13-2-5,15 1-28,3-5-70,34-11-144,14-8-145</inkml:trace>
  <inkml:trace contextRef="#ctx0" brushRef="#br0" timeOffset="420777.233">25182 15204 906,'0'0'18,"0"0"29,0 0 94,0 0-69,0 0-66,0 0-3,17 58 6,-17 16 11,0 8 4,-10 4-9,0-3-5,-2-5-9,6-9-1,6-12-8,0-11-88,0-17-137,8-18-377</inkml:trace>
  <inkml:trace contextRef="#ctx0" brushRef="#br0" timeOffset="421005.0574">25481 15425 1029,'0'0'58,"0"0"-26,0 0 0,-29 83 37,22-15-33,4 12-11,3 6 1,0 2-16,0-4-7,0-3-2,0-10-1,0-10-23,3-14-40,4-20-81,0-19-81,-4-8-199</inkml:trace>
  <inkml:trace contextRef="#ctx0" brushRef="#br0" timeOffset="421239.5674">25494 15450 641,'0'0'121,"22"-99"-9,-1 68-18,8 13-15,9 14-17,7 4-22,3 27-13,-4 17 2,-11 14-7,-19 8 1,-14 1-12,-20-4-5,-33-6-4,-18-9-2,-4-11-16,4-11-49,18-10-70,18-13-70,20-3-476</inkml:trace>
  <inkml:trace contextRef="#ctx0" brushRef="#br0" timeOffset="421511.3947">26468 15397 890,'0'0'200,"0"0"-183,0 0 67,0 0-45,46-77-35,-11 69-4,1 2 0,-4 5-18,-3 1-67,-12 0-116,-10 8-275</inkml:trace>
  <inkml:trace contextRef="#ctx0" brushRef="#br0" timeOffset="421645.0414">26517 15573 845,'0'0'68,"0"0"4,90 1 98,-26-14-111,9-6-54,2-4-5,-11 2-162,-14 0-432</inkml:trace>
  <inkml:trace contextRef="#ctx0" brushRef="#br0" timeOffset="423311.3033">23938 16745 804,'0'0'53,"0"0"6,0 0 46,0 0-17,0 0-49,0 0-9,-31 28 16,31-28 8,0-12-46,0-20-1,3-22 4,-3-27 5,0-22-11,0-21-3,0-24 0,-3-15-2,-7-6-1,0 1 1,-3 5 0,-2 4-1,-3 7 0,-3 14-6,0 19-2,-3 22 3,2 18 5,-1 15-1,2 13 2,5 9 0,7 10-2,6 8 2,3 7 0,0 7 1,8 6-1,8 4-4,4 0 1,6 8 1,4 8 0,6 1-4,7-1-5,7-1-1,9-3 5,14-4-6,12-7-8,18-1 8,15 0 11,12-7 1,13-8 1,11-2-4,10-2 4,6 2 0,8 3 0,2 1 0,7 4 1,8-2 1,9 1-1,8-3-2,0-1-1,1-2 2,-7 0 0,-1 3 3,-3 0-3,-4 5 0,-6 0-1,-4 6 1,-6 0 0,-9-1 0,-7-1 0,-10-2 0,-9-1 0,-6-3 0,-9 0-2,-10-1 2,-9 3 2,-8 2-1,-10 4-1,-10 0 1,-15 2 0,-16-1-1,-20-1 0,-13 1 0,-13 0 0,-7-2 0,-1 1 1,0-1 2,0 1-2,-7 0-1,-5 2 0,-2 0 1,0 0 3,-1 3-5,-5 10 1,-1 5 0,-3 8 1,-1 10 0,-2 10-1,0 15 5,2 11-5,5 17 0,3 14 5,6 13-3,7 11 0,4 5 1,0 1-2,3 1-1,7-2 1,2-7-1,-8-4 0,-4-3-2,0-11 1,-19-12-6,-8-13 1,-1-15 2,0-12 1,0-9 1,5-12 2,4-8 1,-1-8-1,2-4 0,-1-6-1,-6-1 1,-7-2-3,-7-2 0,-4-1 2,-6-2-2,-6 2 1,-8-1 0,-7-1 0,-14 5-12,-11-1-6,-14 3 8,-24 4 10,-20 2-10,-19-2-28,-23 0-32,-12-2 71,-6 1-1,-11 0 2,-5 1 0,-7-1 0,-4 1 0,-4-1 0,-3 1 0,-2-1 1,-5 0 0,1 0-1,9-2 0,16 4 7,21-1 8,29 2 3,28-1 6,18-1-4,17 1-12,8-4-4,4 1 0,2 1-3,5-3 5,4 2 1,8-1 13,8 0 11,10 2-10,6-2-7,4 2-8,2-1-6,2-1 1,0 1-2,3-1 1,5-2 0,4-2-18,5-1 2,7-1-6,9-2-26,11 0-58,8 0-69,0-9-235</inkml:trace>
  <inkml:trace contextRef="#ctx0" brushRef="#br0" timeOffset="423415.0273">22975 16868 547,'0'0'0,"0"0"-410</inkml:trace>
  <inkml:trace contextRef="#ctx0" brushRef="#br0" timeOffset="469595.0122">23277 8469 172,'0'0'45,"0"0"-4,0 0 2,0 0 7,0 0-29,0 0 2,0 0 17,0 0-10,-29 10-6,28-8 13,1-2 12,-2 1-2,2-1 3,-1 1-14,-1-1-6,-1 0-8,-2 2-19,-1-2-2,-2 0 0,1 0 7,-2 1-3,0 1 6,-2 0 5,0 1-8,-2 1 15,3-1 1,0 0 2,2-2 8,4 1-2,2-2-5,2 0-8,0 0 2,19 0-3,13-5-11,7-3 1,6-2-5,4-2-3,0-1 2,3 0-1,-1 2 2,-12 4-2,-11 2 2,-14 4-3,-9 0 2,-5 1-3,0 0 2,-10 2 3,-15 13-4,-11 0 4,-5 1-4,-2 1 0,-3 1 5,3-3-5,3 1 0,5-3-1,5-3 1,12-2 0,4-2 1,7-2-1,6-3 0,1-1-5,6 0 5,21 0 1,12-5-1,11-10 0,10-5-1,10-2-1,8 1-5,2 0-88,1 3-139,-8-1-419</inkml:trace>
  <inkml:trace contextRef="#ctx0" brushRef="#br0" timeOffset="471195.4937">27113 7875 483,'0'0'37,"0"0"-31,0 0 90,0 0-9,-96 0-38,74 4-15,-4 3-18,-2-1 2,-3 2-8,-2-1 2,0 2-3,-1 0 3,-6 1-4,-4 1-4,-5-1-2,-2 1 3,-3 0-5,1-3 0,-1 1 1,3-2-1,-2 0 2,-4 0-2,-3 2 3,-4-2-3,-3 0 3,0 1 0,0 1-2,-3 2-1,1-1 6,-3 1-2,-1 1-2,2-1 0,5-1 0,3 1-2,2 2 2,1-1-2,-4 2 1,2-1 3,0 0-4,6-3 1,1 1-1,4-1 0,-1 0 0,1-2 0,0 1-3,0-1 3,1-1 4,0 0-3,4-1-2,1 0 2,1-3-1,-1 1 1,-4 0-1,1 0 2,-4 2-2,1-2-2,3 3 2,1-2 0,2 2-1,-1 2 1,-1 0 0,1 1 0,4 0 1,2-2-1,3 2 0,4-2 0,0 1-1,2-1 1,1 0 1,-1 1-1,1-1 0,2 0 1,-1-3-1,5 0 1,2-1 1,0 0-2,-1 0 3,1 1-2,-4-1-1,-1 0 1,2 2-1,4-1 1,-3 1-1,-1 2 1,0-1-1,2-1 1,5 0 4,2-4 9,4 1-10,-1 0 0,1 1-2,1-1 7,1-1-6,2 1-3,2-3 10,2 1 0,-1-1-9,2 1 0,3-1 3,-1 0 3,1 0 7,0 0 4,0 0 4,0 2-2,0-2-10,0 0-4,0 1 5,0-1-8,0 0 0,0 0-1,0 0 1,0 0 0,0 0 5,0 0 1,0 0 0,0 0-9,0 0 2,0 0 1,0 0-3,0 0 0,0 0-4,0 0-39,0 2-75,0-1-68,0-1-258</inkml:trace>
  <inkml:trace contextRef="#ctx0" brushRef="#br0" timeOffset="493514.9845">25119 8588 374,'0'0'173,"0"0"-134,0 0 3,0 0 80,0 0-56,0 0-29,0 0-9,-17-3-15,17 3-1,0 0 6,0 0-9,0 0 8,0 0-3,6 0 4,10 0-5,5 0 1,7 0-1,9 0-3,7-6-4,8-2-3,7-3 3,9-1 27,2-2-8,3 3-13,3-1-1,-3 2 1,2 2-8,-4 0-1,4-2-2,6-1-1,3-2 1,7-1 0,-1 1 1,-1-1 3,-2 1 4,-3 1-5,-5 0 4,-5 2 1,2 0 3,2 0-2,5 0-8,4 1 7,-2 0-7,-1 1-2,-4 0 0,-4-1 3,-1-1-3,-5 0-1,0 0 1,2 0 2,-2 0 1,2 2-6,-1-2 5,2 2-2,-1 0 1,-3-1 0,2 2 0,-1-2 1,-1 1-2,-2-1 0,0 2 3,-3 0-7,-1-1 3,-2 1 0,-1-2-1,-3 3 4,-5 1-2,-3 0 1,-9 0-1,-8 2 0,-7 1 0,-8-3 3,-4 4-3,-4-2 0,-3 0-1,-3 3 0,-2 0 1,2 0 0,-3 0 5,0 0-5,0 0 3,0 0-3,0 0 2,0 0-2,0 0 3,0 0-3,1-1 0,-1 1 0,0 0-2,0 0-35,0 0-68,0 0-38,-14 1-174</inkml:trace>
  <inkml:trace contextRef="#ctx0" brushRef="#br0" timeOffset="496135.0496">27317 9021 413,'0'0'66,"0"0"-34,0 0 39,0 0 0,0 0-27,0 0-3,-3 0-14,11 0 1,5 0 9,3 0 3,4-3-11,2-1-12,5-2-5,4 2-1,9-3-7,5 2 6,6-1-6,4-1 3,4 0-3,9-2 1,4 2 16,1 0 22,4 1-32,1 1-8,6 2 2,2 0 3,2 2-7,0-1 7,-3-1-7,0-1 5,-1 1-5,-5-1 2,-2 0 1,-3 0 2,-3-2-3,1 2 5,-4 0-8,4-1 6,-2 0-5,0 0 2,-1 2 0,-1 1-3,-2-3 2,-2 3 10,-3-1-10,4-2 1,-3 3-3,2-3 1,-1 3-2,-3 0 6,-2 2-5,-5-1 4,-3-1 0,-6 1 3,-6 1-3,-5-1-3,-3-1 2,-4 1-1,1-2-2,-3 0 0,2 2-1,-4-2 1,-3 3 1,-5-1-1,-7 1 0,-4-2 0,-1 2-2,-2 0-1,0 0 3,0 0 0,0 0-2,0 0-8,0 0-11,0 0-32,0 0-31,0 0-30,0 0-62,-5 5-116</inkml:trace>
  <inkml:trace contextRef="#ctx0" brushRef="#br0" timeOffset="498244.9942">28957 9908 563,'0'0'69,"0"0"-63,0 0 70,0 0 48,0 0-55,0 0-34,-8-2-6,8 0-11,0-1 5,2 1-15,8-1-1,5 0-3,7-3-4,10 1 1,8-3 1,12 0-1,5 1 1,8 0 1,6 0 4,5 1 0,7 1-2,1-1 6,-2 0-8,0 2 2,-2 0-5,1 1 1,1 0-1,0 1 1,-4-1 0,-1 1 0,-3 0-1,-3-1 1,-4-1 1,-3-1-1,-3 1 0,1 0 1,2 0 0,2-2-2,-2 2-1,0-1 1,-4 0 0,-1 0 4,-2 0-8,-3-1 3,-4 2 1,-1-2-1,-4 2 1,1-2 0,-2 1 0,-1-1 1,2 2-1,-2 0 1,0 1-2,-2 0-1,-7 0 2,-4 2 0,-5-2 2,-4 0-2,-4 0 1,-4 1-1,-3-1 1,1-2-1,1 3 0,0-3 3,0 1-1,3 1-1,-3 0 0,1 0-1,-3 2 0,-2 0 0,-2 1 0,-5 0 3,-1-2-1,0 2 2,0 0-2,0 0-4,0 0 2,0 0-1,0 0-14,0 0-38,0 0-21,0 0-60,-7 0-222</inkml:trace>
  <inkml:trace contextRef="#ctx0" brushRef="#br0" timeOffset="506590.9743">23225 7063 111,'0'0'0,"0"0"0,0 0 23,0 0 7,0 0-2,0 0 16,0 0 12,0-22-22,0 19 14,0 0-2,0 1-5,0 0 10,0 1 2,0-1-10,0 1-13,0-2 4,0 0-16,0 0-2,6-1 4,4 0-6,2 1-1,0-1 6,3 0-8,-2 1 0,4-1-2,1 0-6,3 1 8,4-1-3,5-2-6,7 0 5,8-1-6,6-1-1,7-2 0,4 1 3,0 1-4,-1 1 3,-5 2 3,-1 1-5,0 2 0,-2 0-1,1 1 2,-2 1 0,-3-4 0,5 2-2,4-1 2,3 1-1,5 0 1,0 1 2,-4 1-1,-5 0-3,-4 0 1,-3 0 0,2-2 0,2 1 0,-1-2 0,4 0-1,0 0 1,3-1 1,-1 0 0,-2 0-2,-2 2 1,-4 2 0,-5 0-1,-1 0 3,-4 0-3,-2 0 2,0 0-1,3-1 0,1-5 0,6 2 1,4-3 1,3-1-2,6 2 1,-3-3-2,-1 2 3,0 0 1,-1-1 3,0 1-6,-3 0 0,-2 0 2,-6 1 0,0 0-2,-4 2 0,-2 0 0,-1-2 1,0 0-1,4 2 0,1-2 0,2 0 0,6-1 1,0-2 0,2-1-1,-2-1 0,2 0 2,-2 1-2,1 0-1,-3 0 1,-5 3 0,-2 0 0,-4 0 0,-2 0 0,0 0-1,-1-2-1,0 1 1,3-1-1,0-1-2,4 0 3,0 0-5,2 1 2,1-1 3,0 3 1,-1 0 0,1 1-1,-2 2 1,2-2 0,-3 1 0,2 0 0,1 1-1,-5 0 1,-5-1 0,-1 1 0,-4 0 0,2 1 0,1 0 0,2-1 0,5 1 0,2 1-3,-1-2 3,0 1 0,-5 0 0,-5 2 0,-7-2 0,-6 1 0,-7 2-1,-5-1 1,-5 1-6,-2 0-12,0 0-4,0 0 2,0 0-21,0 0-18,0 0 11,-9 0-23,-6 0-80</inkml:trace>
  <inkml:trace contextRef="#ctx0" brushRef="#br0" timeOffset="508365.1389">24888 6382 342,'0'0'13,"0"0"-6,0 0 57,0 0-8,0 0 0,0 0-8,0 0-10,-22-12-2,22 12-7,0-2-24,7 1-4,2-2 4,5 2-4,5-1-1,6-2 0,5 0 5,8-1-4,2 0-1,7-2 4,6-1 0,2 1 3,3-1 7,2 2-9,-2-1 3,-3 2-8,-3-1 3,1-1-6,6 0 11,6 0-11,0 0 7,2 0-8,-4-2 4,-1-1 0,3 0 1,2-1 2,3-1-4,4 1 2,0 1-1,-1 0 0,1 1 4,0 0-3,0 1-1,-2 1 4,-4-2-4,0 1 2,1 1-2,0 0 0,-2 0 0,1 3 0,-6-3 4,1 0-8,3 0 7,5-2-6,5 0 5,5-1-2,-2 4 6,0-1-3,-4 1 15,-6 2 19,-4 0-33,-7 2-3,-4 1 2,2 1-1,0-3-2,0 0 2,-1 0-1,-2-1-1,-4 0 0,-4-2 0,-1 0 2,-5 1-4,2-1 4,-3 0-2,1 3 0,-2-1-4,2 1 4,4-1 1,-1 1-1,4 1 0,2-1 0,4 0 1,3 0-1,-2 1 2,-4 0-2,-4 1 0,-5-1 1,-7 2-1,-5-1 0,-10 0 1,-3-1-1,-6-1 2,0 1 0,0 0-1,0-1 4,0 1-4,3 0 2,0 1-1,1 1 1,1 0-1,-1 0-2,0 0 1,2 0-1,3 0 4,0 0-4,3 0 1,1 0-1,5 0 0,4 0 4,2 0 14,0 0 12,-5 0 2,-8 0-9,-4 0-1,-8 0-9,-5 0-12,-2 0 1,-1 0-2,0 0-3,0 0-13,0 0-5,0 0-20,0 0-59,0-3-160,0-3-319</inkml:trace>
  <inkml:trace contextRef="#ctx0" brushRef="#br0" timeOffset="510316.6757">26631 5524 260,'0'0'99,"0"0"-94,0 0 7,0 0 39,0 0-9,0 0-17,71-18 23,-50 16-22,4 1-4,4-3 17,10-2 5,3 1-23,5-4-6,6 1 2,3-2-3,1 0 13,1 0 2,-1 1-21,-6 1 13,1 0-20,-5 1 3,-2 0-4,1 0 1,1-2-1,0 2 0,3 0 3,2-2 0,1 4-5,2-4 3,3 2-1,1 0 0,1-1 1,1 1 12,3-2-6,4 4-4,6-2 8,-1 1-11,3 0 3,-6 0-3,-1-1 7,1 0-13,0-3 11,0 1-5,-3-1 1,1 1 0,-3 1 3,-1 0 0,2 0 2,-4 1 0,3 2-3,-4 0-2,2 0 3,-4 0-4,4 1 3,3 0-3,-1 0 0,1-1 2,0 3 0,-4-3-4,4 3 0,1-1 2,2 0 0,1 2-3,1-2 3,-4 3 1,-1-1-1,-3-1 0,-2 1 0,-3-1 0,-1 1 2,-5 0-3,-1 1 2,-1 0-2,0 0 1,2 0 0,0 0 0,-4 0 6,-5 0-11,-6 0 5,-5 0 0,-6 0-1,-6 0 5,-4 0-4,-4 1 0,-4-1 3,-2 3-6,-5-3 2,-1 3-17,0-1-31,0 3-72,-7-4-118</inkml:trace>
  <inkml:trace contextRef="#ctx0" brushRef="#br0" timeOffset="520924.9895">27536 15169 518,'0'0'26,"0"0"252,0 0-187,0 0-36,0 0-6,0 0 10,0 0-26,-40-4-20,19 42 1,5 9-1,4 1-2,10-8-3,2-3-5,23-11 2,16-8 0,17-11-2,8-7 0,5-11 5,-6-22-8,-8-11 2,-12-6 0,-17-5 4,-15 1 1,-11 0 18,-11 8-2,-24 11-10,-8 13-12,-9 19-1,-5 5-5,5 29-57,10 11-104,15 5-226</inkml:trace>
  <inkml:trace contextRef="#ctx0" brushRef="#br0" timeOffset="558698.997">21998 5730 256,'0'0'1,"0"0"0,0 0 5,0 0 5,0 0-7,0 0 10,0 0-12,-59-83-1,50 67 1,-3-2 247,-5-2-197,-1 1-49,3 3 1,8 5 101,1 2-11,3 6-61,3 0 10,-4 2 7,2 1-23,-1 0-18,-1 0-3,-2 3-4,-2 11 0,1 2-2,2 1 2,2 1 2,2 3 2,1 6 1,0 4 9,0 7 2,0 5 4,0 7 0,0 7-3,0 5-6,0 0-4,1 0 7,11 2-2,2 1-2,3 2-6,0 2 2,-1 2-2,1-2 1,-2-1-2,-5-1 1,-1 0 2,-4-1 0,0-2-3,-2-1 4,0 3 3,-3 2-10,0 0 6,0 0-8,0-6 9,-4-3-8,-3 2 4,-1 0 0,5 7-3,-1 3 8,2 1 3,-1 1-12,0-1-1,0 2 7,0-2-7,-1 0 3,2 5 0,2 5 0,0 6-1,0 5 0,0 4-2,3-1 0,0-3 0,-3-1 0,0-6 3,0 2-2,0-4 0,-4-2 0,-2 0 1,-5-2 7,1 4-6,-2 3-2,1 3 5,0 2-3,3 8 5,-1 0-3,5 2-4,2-4-1,0-7 7,2-2-6,0 0 7,0 7 0,0 7-2,0-1-2,0 1-3,0-8 2,0-3-1,7-2-1,3 2 1,6 1-2,1 2 0,2-4 1,-2-6 1,-2-9-1,-3-5 2,-2 0-2,-3 3-1,-2 0-4,-2-4 4,-3-5 1,0-4-1,0 1 2,0-3-2,0-1 5,0-2-5,-5 1 0,-1 4-3,0 2 3,-1 5 4,0 0-4,-1 2 1,2 2 3,-4 0-3,4 1 2,1-1 1,-1 1-3,3-1-1,3 1 2,0 0-2,0-1 0,0 0 1,5-7-1,4-4 1,-3-4-2,1-3 0,1 1 1,-1 2 1,2 1 1,3 3 0,-3 3-2,-1 7-1,-1 2 1,-1-7 1,0-1 0,0-7 0,0 0-1,1 4 0,1 3 5,-4 3-5,2 2 1,0 2 1,3-1 0,-3-2-2,0-1 5,0-2-2,0 0-1,1 5-2,1 2-1,1 6 1,1 3 2,1 0-1,-2-3 2,0 0-4,1-2 3,0 4-4,1 1 5,4-6-7,0-1 7,3-4-4,-2-8 2,0 0-2,2 1 1,-3 4 0,0 3 0,-1 1 0,-1-2 1,0-5-1,1-5 1,-1-8-1,1-8 0,-5-11-2,1-14-2,-5-15-24,-4-4-26,-1-32-27,0-19-67,-18-22-128,-6-25-458</inkml:trace>
  <inkml:trace contextRef="#ctx0" brushRef="#br0" timeOffset="560702.0989">13148 5826 881,'0'0'37,"0"0"-31,0 0 5,0 0 0,0 0-6,0 0 7,0 0 10,-9 84-3,15-55 1,6 0 1,0 3-10,-2 0 6,1 5 4,2 4-3,-4 5-9,0 5-3,0 3 2,-2 2-5,0 1 1,-1-2-3,-2-2 4,-1 0 1,3-3-3,0 1 3,0 4-5,0 1 5,3 10-2,-2 3 3,1 3 3,-1-1 30,-2 0-36,0-3-3,-2-2 6,0-2 4,-1-2-4,6 0 3,-2 1-4,2 1 4,-2 1-10,2-3 7,-1 0-3,4 0-3,-4 0 1,1 0 1,-1-1 2,2 1 0,0 0-1,0 4-1,0 1 1,0-1 0,-3 2-1,-2-2 0,-4 3 1,0 3-1,0 2 1,0 1 2,0-4-5,0 0 3,0-3-3,0 1 0,0-3 0,0 2 0,0 4 0,0 1-1,0 5 1,0 2 1,-3-2-2,2-2 2,-2 2-2,0-1 2,1 2-2,-1-1 0,-1-1 1,3 0-1,-1 1 0,1-2 1,-1 1-1,-1 5 0,-1 1 1,-3 3 0,0 0-2,-2 0 2,0 0-1,-1-1 0,-2 1 0,4-1 0,1-3 0,-3 1 1,2-1-1,-1 0 0,0 1 0,0 3 0,0 2 0,2 1 0,-1-3 0,1-2 2,5 1-5,-1-2 3,3 2 0,-1-3 0,1 0 2,0-2-2,0-2 0,0-1 0,0 2 0,0 4 0,0 3 0,0-1 1,0-2-1,0-2 0,1 1 0,2 0 1,-1-2 0,4-1-1,-3-1 0,1 2 1,1-1-1,-2 3 0,0 0 1,0 1-1,1 0 0,3 2 1,-1-3-1,1-3 0,-1 0 0,0 0 2,1-1-2,-1-2 1,0-3 0,0-3-1,0 0 1,3-4 0,0-3-1,-2 1 0,5 1 0,-3 0 0,2 0 3,-1-2-3,-3-5 1,2-3-1,-1-2 0,1-3 1,0 2-1,0-3 0,1-2 1,-1-1-1,0-3 0,0-2 1,0-1-1,-3-5 0,-2-2 0,1-6 1,-2-4-1,0-6 1,1-5-1,-2-4-1,-1-4 1,-1-2 0,0-1-1,0-1 1,0 0 0,0 0 0,0 0-8,0 0-11,-3-17-63,-15-11-34,-2-13-411</inkml:trace>
  <inkml:trace contextRef="#ctx0" brushRef="#br0" timeOffset="571362.1525">14443 6587 921,'0'0'7,"0"0"2,0 0 24,0 0 35,0 0-24,0 0-36,0 0 3,9 67 15,10-18-10,1-3-5,-8-2 1,-5-5-4,-2-8-4,-5-6 10,0-10-12,0-7 3,0-8 4,-5 0-3,-5-7 6,-5-18-9,4-11-2,4-7-1,4-11 0,3-5-11,0-7-4,0-1-8,6 5 17,9 12-3,10 12-13,2 20 18,4 18-3,5 5 7,2 28 7,-1 14-7,-5 7 9,-6 0-7,-13 2-2,-5-4-1,-8-5-5,0-8-51,0-8-123,0-11-382</inkml:trace>
  <inkml:trace contextRef="#ctx0" brushRef="#br0" timeOffset="571605.1376">15134 6545 854,'0'0'84,"0"0"-61,0 0-10,0 0-2,0 0-11,93-67-2,-71 61-65,-5 4-162,-6 2-157</inkml:trace>
  <inkml:trace contextRef="#ctx0" brushRef="#br0" timeOffset="571767.1401">15186 6678 420,'0'0'393,"0"0"-280,0 0 16,0 0-67,0 0-26,0 0-29,15 17-7,15-29-6,2-5-166,1 0-171</inkml:trace>
  <inkml:trace contextRef="#ctx0" brushRef="#br0" timeOffset="572280.0609">15873 6169 641,'0'0'85,"0"0"37,0 0-32,0 0-15,0 0-27,0 0-16,8 44 17,-15 22-24,-1 8-3,5-1-14,3-10 9,0-12-14,20-13 2,9-14-2,9-14-1,4-10 4,1-4-1,-6-20 2,-7-8-5,-12-4 4,-8-1 0,-10 4-5,0 4 1,-17 9-4,-13 14-7,-6 6-14,-2 18-40,4 20-175,3 8-366</inkml:trace>
  <inkml:trace contextRef="#ctx0" brushRef="#br0" timeOffset="573143.4289">14510 8056 716,'0'0'117,"0"0"-4,0 0 11,0 0-39,0 0-52,0 0-29,-22 32-2,22 4 6,0 1-1,0 3-4,0-6-1,7-9-2,-1-5 1,2-10-1,-1-6 0,3-4-2,6 0 2,3-11 7,5-10-3,5-2-2,4 2-1,3 7-1,5 10-2,-4 4 2,-4 6-6,-8 16-27,-10 3 32,-9 5-7,-6 1 8,0-2 1,-18 1 6,-9-2-2,-7-4-5,1-7-7,0-10-93,3-7-106,5-4-346</inkml:trace>
  <inkml:trace contextRef="#ctx0" brushRef="#br0" timeOffset="573295.2334">14501 7922 706,'0'0'43,"0"0"3,72-93 33,-39 70-51,3 9-25,2 10-3,3 4-103,6 0-191</inkml:trace>
  <inkml:trace contextRef="#ctx0" brushRef="#br0" timeOffset="573667.1432">15492 7945 927,'0'0'71,"0"0"-43,0 0 48,-9-77-44,30 59-11,7 2-11,7 8 10,0 8-8,-1 0-4,-4 18-6,-3 13-1,-9 7 0,-5 2-1,-10-1 0,-3 1 5,-1-2-2,-20-3 8,-3 0-8,1-2 1,3-9-4,5-6 2,8-8 1,5-7-3,2-3 0,11 0-2,20-7 2,15-13 3,4-3-3,5 1-31,-2 5-72,-1 6-113,1 7-242</inkml:trace>
  <inkml:trace contextRef="#ctx0" brushRef="#br0" timeOffset="574024.9786">16550 7816 718,'0'0'77,"0"0"36,0 0 8,0 0-28,0 0-45,0 0-23,-2 3-17,2 38 6,0 8 6,6 3-10,-2 2-9,4-5 1,1-1-2,6-7-10,3-7-69,7-13-175,4-12-345</inkml:trace>
  <inkml:trace contextRef="#ctx0" brushRef="#br0" timeOffset="574389.1089">17087 7658 875,'0'0'78,"0"0"47,0 0-63,0 0-27,-21 94 6,16-39-17,5 5-5,0-1-3,3-1-2,15-10-3,5-9-7,5-6-4,7-12 2,4-10-5,2-11 6,-2 0-7,-6-15 5,-8-12-1,-9-3 2,-8-1-2,-8 3-2,-3 4 2,-20 7-2,-6 10 1,-4 7-1,-2 0 2,3 13-2,6 2-27,10 1-34,10-5-126,6-4-166</inkml:trace>
  <inkml:trace contextRef="#ctx0" brushRef="#br0" timeOffset="575049.4728">18239 7590 160,'0'0'724,"0"0"-625,0 0 8,0 0-41,0 0-40,0 0-16,91-72 2,-59 72-6,-3 6-1,-7 16-1,-10 7-1,-6 4 0,-6 4 4,-3-1-5,-13-4 9,-4-7-5,4-5-5,4-7 0,7-7-1,5-5-1,0-1-8,7 0-23,12-6 19,6-5-3,2 1 8,-3 4 1,1 6 6,1 0-1,-4 19 2,-5 7 0,-9 5 6,-8 4 2,0-2 14,-11-2 6,-8-4-1,-4-3-14,-1-3 0,3-4-10,6-4-2,6-6-1,6-7-35,3 0-62,0-8-130,10-14-380</inkml:trace>
  <inkml:trace contextRef="#ctx0" brushRef="#br0" timeOffset="575484.9985">19274 7593 869,'0'0'13,"0"0"5,0 0 89,0 0-67,0 0-21,0 0 4,25-45-5,-5 40-3,10-2-1,6 0-6,8-2-1,7-3-5,-3 0-2,-5-1 0,-6 1 2,-14 2-2,-10 5 0,-9 2 0,-4 3 2,0 0 11,0 24 2,-10 13 5,-2 14 1,3 9-13,5 7 2,4 3-8,0-1 2,0-3-3,0 0-2,1-10-76,-1-5-308</inkml:trace>
  <inkml:trace contextRef="#ctx0" brushRef="#br0" timeOffset="581434.8487">15101 15686 672,'0'0'91,"0"0"-2,0 0-41,0 0-30,0 0 6,0 0-8,-6 90-8,25-73-2,3-7 1,1-10 1,4 0 0,-2-17-1,-1-14-4,-3-12 0,-3-4-1,-9-2-2,-9 4 3,0 6-1,-24 9 0,-10 12-1,-6 15-1,-5 3-1,0 23 0,8 10-8,10 6 4,13-3-37,14-3-53,0-9-210</inkml:trace>
  <inkml:trace contextRef="#ctx0" brushRef="#br0" timeOffset="581664.942">15498 15381 760,'0'0'132,"0"0"-62,0 0-11,-36 72 8,27-20-22,0 9-25,6 1-4,3-2-13,0-2-2,0-4-2,15-9-65,6-10-69,3-12-102,6-13-390</inkml:trace>
  <inkml:trace contextRef="#ctx0" brushRef="#br0" timeOffset="581849.0446">15801 15527 755,'0'0'133,"0"0"-81,0 0-17,-21 126 41,16-54-46,4 3-17,1-3-8,0-4-3,0-6-2,8-10-15,3-10-102,-2-13-143,-3-20-449</inkml:trace>
  <inkml:trace contextRef="#ctx0" brushRef="#br0" timeOffset="582075.161">15778 15537 664,'0'0'91,"0"0"34,63-87-9,-33 84-61,4 3-35,2 23-3,-10 14-3,-10 6-2,-16 7 4,-9 2-12,-28-3 2,-11-5-3,-4-9 1,8-10-4,8-12-16,14-11-107,11-2-85,11-9-318</inkml:trace>
  <inkml:trace contextRef="#ctx0" brushRef="#br0" timeOffset="582875.0746">16289 15680 796,'0'0'75,"0"0"18,0 0-6,0 0-48,0 0-11,0 0-14,-4-3-7,4 3-1,0 0-4,0 0 0,0 0 1,0 0-3,0 0 5,0 0 3,0 0-1,0 0-3,0 0-2,0 0-2,0 0 0,0 0 0,0 0 0,0 0 0,0 0 0,0 0 0,0 0 2,0 0 2,0 0 2,0 0 3,0 0 6,0 0 1,0 0-5,0 0 3,0 0-5,2 0-8,13-4 1,7-1 5,5-3-6,0 3 2,-2-1-3,-4 5-33,-4 1-67,-8 0-44,-5 0-108,-4 4-195</inkml:trace>
  <inkml:trace contextRef="#ctx0" brushRef="#br0" timeOffset="583011.0503">16411 15777 680,'0'0'163,"0"0"-40,0 0 37,0 0-89,0 0-41,0 0-24,104-14-6,-72-5-175,-4-4-579</inkml:trace>
  <inkml:trace contextRef="#ctx0" brushRef="#br0" timeOffset="613836.2354">14713 8705 254,'0'0'188,"0"0"-174,0 0-8,0 0 40,0 0 22,0 0-30,0 0 14,14 7 1,-7-4-7,6-2 0,-1 1-13,5-2 1,-1 0-13,5 0-8,1 0-6,0 0 4,1 0-3,3 0-3,-1 0 4,6-5-5,5 0 15,3-4-4,2 1-7,1-1-2,0 1-5,0-1 3,-2 2-3,-2 2-1,-4-1 3,-1-1-2,-3 1 3,-1-1-1,1 2-2,0 0 1,0 1-2,0 0 1,-2 1-1,2-1 1,-2 1-1,2-1 0,1-1 2,2 0-2,-1 1 0,-3-2 0,1 1 0,-1 0-3,-1 1 6,3-1-3,1-3 0,3 1-4,4-1 4,3-1 2,0 1-1,-2-2 0,0 0-1,-4 2 0,-3-1 0,-3 2 1,-2 2-1,-3-1 0,-2 0 0,-1 0 0,-1 2 0,-3-2 2,3 2-1,-2 1-1,2 1-1,3-1 1,1 1 3,4-1-3,-1-1-3,-1 0 3,-1 1 1,-1-1 0,-3 3 0,-3-2 4,-2 0 0,-2 2-5,-3-1 2,-2 1 3,0 0-5,-2-1 1,-2 1 3,-1-1-2,-1 2 1,0-1-3,-1 1 0,-3-1 0,0 1-17,0 0-110,-20 0-224</inkml:trace>
  <inkml:trace contextRef="#ctx0" brushRef="#br0" timeOffset="614484.9889">14761 9558 346,'0'0'418,"0"0"-327,0 0-37,0 0 16,-24 78-18,24-41-23,0 1-3,0-4-9,0-6-4,0-7-11,1-8 0,2-8-2,2-5 3,2 0 0,4-12 11,7-13-14,2-5-1,3 2-2,2 4-2,-1 10 2,1 11 3,1 3 0,-5 13-3,-3 15 1,-6 4 4,-8 4-2,-4-3 4,0-2-2,-3-2-1,-15-4-1,-6-6-36,1-4-74,-1-14-192</inkml:trace>
  <inkml:trace contextRef="#ctx0" brushRef="#br0" timeOffset="614640.0059">14808 9512 690,'0'0'134,"0"0"-98,0 0 0,72-76-30,-42 69-6,3 4-116,0 3-253</inkml:trace>
  <inkml:trace contextRef="#ctx0" brushRef="#br0" timeOffset="614974.9302">15189 9433 905,'0'0'79,"0"0"8,0 0 4,0 0-63,0 0-20,0 0 0,99-13-4,-76 40-4,-6 5-1,-8 4 0,-8 0 1,-1 0-5,-7-2 1,-16-1 2,-2-4 2,0-5 1,4-6-1,4-5 2,8-6 1,6-5 2,3-2-5,0 0 0,8 0 0,17 0 1,11-8 1,6-2-2,7 0-5,0-1-23,1 2-39,-3-1-82,-8 1-156</inkml:trace>
  <inkml:trace contextRef="#ctx0" brushRef="#br0" timeOffset="615173.5537">15693 9458 907,'0'0'74,"0"0"-30,0 0-15,0 0-11,-28 98-11,19-52-7,0 2-10,0-1-92,-1-4-190</inkml:trace>
  <inkml:trace contextRef="#ctx0" brushRef="#br0" timeOffset="615880.2851">16988 9346 719,'0'0'131,"0"0"-73,0 0-5,0 0 16,0 0-4,90 97-28,-58-66-25,3-4-12,-4-3 0,-1-6-29,-6-3-52,-5-3-33,-8-7-91,-7-2-101</inkml:trace>
  <inkml:trace contextRef="#ctx0" brushRef="#br0" timeOffset="616045.268">17184 9375 467,'0'0'134,"0"0"50,0 0-47,0 0-58,0 0-36,-69 114 2,39-53-30,-1 1-15,-1-4-47,7-6-210</inkml:trace>
  <inkml:trace contextRef="#ctx0" brushRef="#br0" timeOffset="617359.6253">14843 10617 326,'0'0'120,"0"0"4,0 0 33,0 0-41,0 0-41,0 0-9,-35 8-2,34 2-10,-1 3-17,2 1-2,0 2-4,10-1-7,10 2-2,9 0-9,3-1-6,1-2-1,-3 1-3,-5-1 0,-8 0-3,-6 2-2,-10-2 2,-1 3 1,-3 1-1,-20 3-1,-6 1-11,-6-4-26,4-7-10,6-6-48,5-5-71,10-10-226</inkml:trace>
  <inkml:trace contextRef="#ctx0" brushRef="#br0" timeOffset="617512.2956">14788 10658 699,'0'0'141,"0"0"-55,0 0 7,39-78-39,-8 60-45,9 4-9,6 1-21,10 4-84,3 5-78,-1 4-198</inkml:trace>
  <inkml:trace contextRef="#ctx0" brushRef="#br0" timeOffset="617839.932">15313 10614 620,'0'0'339,"0"0"-318,0 0 71,0 0-17,0 0-57,0 0-15,34-62-1,-11 62-4,-6 9 0,0 13-7,-5 9-9,-6 3 14,-6 0-3,0 1 5,-3-2 2,-14-4 0,2-4 0,2-3 2,4-6 4,4-8 5,5-4-3,0-4 0,7 0-8,16 0 4,9-12 1,7-4-5,3-1-45,2 1-60,2 3-38,-1 1-151,-6 4 63</inkml:trace>
  <inkml:trace contextRef="#ctx0" brushRef="#br0" timeOffset="618055.2753">15804 10553 850,'0'0'61,"0"0"18,0 0 51,0 0-98,0 0-32,-18 74 8,14-27-3,2 0-5,2-1-1,0-4-20,0-4-70,7-6-44,2-9-197</inkml:trace>
  <inkml:trace contextRef="#ctx0" brushRef="#br0" timeOffset="618395.1856">16071 10507 44,'0'0'786,"0"0"-757,0 0 25,0 0 17,0 0-46,0 0 13,0 83 11,0-36-15,0-1-15,7-2-5,9-7-5,7-8-4,5-6-1,5-12-4,0-8 2,0-3-1,-5-8 0,-5-17 0,-9 0-1,-8 0-6,-6 5 4,0 9 2,-13 5 0,-14 6-13,-5 1-13,-6 21-31,1 5-20,5-1-114,7 0-412</inkml:trace>
  <inkml:trace contextRef="#ctx0" brushRef="#br0" timeOffset="620135.1594">16702 10697 671,'0'0'162,"0"0"-64,0 0 6,0 0-34,0 0-22,0 0-15,0 0-11,48-15 3,-36 27-8,2 1-9,-3 0 1,-2-2-4,-2-2-2,-2-5 2,-1-4 0,1 0 2,4-3 3,9-18 1,4-12-7,2-6-4,4-5-7,-1-2 0,1-1-13,2 2-10,9 7-20,7 10-37,6 9-37,1 11-74,-6 8-256</inkml:trace>
  <inkml:trace contextRef="#ctx0" brushRef="#br0" timeOffset="620925.1146">14783 11764 391,'0'0'211,"0"0"-107,0 0-17,0 0-42,0 0-17,0 0-12,0 0 2,5 10 6,1 1 6,4 4 6,4-1 13,5 2-7,2 0-1,4 1-14,1-1-1,-3-4-5,-2 2-7,-7 0 2,-5-1-3,-6 4-8,-3 1-1,-2 5-2,-17-1-2,-5 0-12,0-5-33,3-9-46,6-8-51,3-1-209</inkml:trace>
  <inkml:trace contextRef="#ctx0" brushRef="#br0" timeOffset="621087.5288">14808 11688 544,'0'0'158,"0"0"-48,0 0-61,57-80 14,-23 64-50,7 4-13,-1 4-5,3 5-64,-5 3-117,-4 0-107</inkml:trace>
  <inkml:trace contextRef="#ctx0" brushRef="#br0" timeOffset="621434.9458">15357 11593 702,'0'0'99,"0"0"-43,0 0 0,0 0-15,0 0-14,99-53-7,-68 53-2,-1 6-9,-8 13-6,-8 8-2,-11 6-1,-3 2-20,-9 0-2,-12-2 5,-4-4 5,2-5 10,4-5 2,7-8 0,5-4 4,7-3-3,0-4-1,10 0 0,17 0 0,9-5 3,12-11-3,5-3-25,1 0-4,-3-1-90,-7 3-127,-8 2-227</inkml:trace>
  <inkml:trace contextRef="#ctx0" brushRef="#br0" timeOffset="621649.8269">15926 11496 740,'0'0'81,"0"0"19,0 0 8,0 0-62,0 0-26,0 0 16,-7 123-21,7-67-13,0-1 0,1-8-2,14-10-30,7-12-89,5-13-95,3-12-247</inkml:trace>
  <inkml:trace contextRef="#ctx0" brushRef="#br0" timeOffset="621967.3243">16323 11394 19,'0'0'773,"0"0"-697,0 0 25,-19 96-16,19-49-13,0 1-31,0-1-10,10-7-16,6-10-6,8-11-5,2-10-1,-1-9 0,2 0 2,-3-18-1,-3-8-1,-5-2 1,-7 0-2,-9 4-2,0 7-2,-5 10-1,-14 7-3,-6 4-8,0 19-26,3 5-15,3 2-70,5-3-96,9-7-249</inkml:trace>
  <inkml:trace contextRef="#ctx0" brushRef="#br0" timeOffset="622438.5985">16762 11325 831,'0'0'15,"0"0"29,0 0 34,0 0-51,0 0-4,0 0-2,78-35-6,-54 50 2,-4 8-8,-7 4-5,-8 0-4,-5-1 5,0 0-5,0-5 2,-13-4 0,5-4 1,3-8-3,5-2-10,0-3-10,5 0-20,14-8 7,5-5-10,3 3 2,0 5 41,-3 5 1,-2 0-1,-4 5 1,-2 11 6,-8 5 7,-8 4-5,0 4 24,-9 1-1,-13 2-18,-4-5-9,1-7-5,5-6-38,6-9-136,5-5-350</inkml:trace>
  <inkml:trace contextRef="#ctx0" brushRef="#br0" timeOffset="623917.0902">17486 11369 797,'0'0'127,"0"0"-27,0 0-29,0 0-26,0 0 4,91 27-26,-58-6-10,0 2-9,-1-2-4,-6 0-21,-2-2-25,-7-3-66,-5-6-47,-5-6-206</inkml:trace>
  <inkml:trace contextRef="#ctx0" brushRef="#br0" timeOffset="624078.8104">17720 11359 573,'0'0'187,"0"0"-59,0 0-52,0 0-33,-81 88-16,48-35-10,-2 7-17,0-2-20,4-7-105,6-5-278</inkml:trace>
  <inkml:trace contextRef="#ctx0" brushRef="#br0" timeOffset="624780.5529">15169 12502 475,'0'0'86,"0"0"67,0 0-53,0 0-25,0 0-42,0 0-14,-7 16 34,28 6 14,3 2-26,1 5 0,-1 0-10,-4-1-9,-7 1-13,-3-3-7,-8 0 3,-2 1-3,-2-2-1,-15-4-1,-2-7-50,-1-8-62,2-6-24,4-16-233</inkml:trace>
  <inkml:trace contextRef="#ctx0" brushRef="#br0" timeOffset="624891.6925">15186 12429 539,'0'0'37,"0"0"-17,0 0-5,103-81-15,-73 72-89,0 3-382</inkml:trace>
  <inkml:trace contextRef="#ctx0" brushRef="#br0" timeOffset="625199.9457">15619 12295 791,'0'0'42,"0"0"44,0 0 15,110-38-38,-80 38-28,-3 12-26,-8 16-9,-9 8-4,-8 3-3,-2 4-23,-12-4 8,-7-2 13,-2-7 9,2-8 0,5-7 3,5-5 3,5-5 5,4-4 10,0-1-15,11 0 1,15-1 6,10-11-10,10-3-3,9-2 0,3 2-30,0 1-51,-5 2-85,-13 2-301</inkml:trace>
  <inkml:trace contextRef="#ctx0" brushRef="#br0" timeOffset="625409.7214">16238 12310 763,'0'0'154,"0"0"-108,0 0 30,0 0-33,0 0-19,-8 99-8,8-57-12,0-1-2,3-4-2,8-3-49,4-9-61,4-8-64,-1-8-153</inkml:trace>
  <inkml:trace contextRef="#ctx0" brushRef="#br0" timeOffset="625714.8928">16517 12254 442,'0'0'378,"0"0"-296,0 0-39,-9 76 26,4-33-18,5 2-19,0-5-16,0-4-12,14-7-2,7-9-2,1-7 0,3-11-10,-1-2-6,-1-4-12,-4-14 3,-7-4 16,-4-2 9,-7 1 1,-1 6 8,0 8-2,-15 8 9,-6 1-14,-4 10-2,1 11-19,3 2-30,5-5-75,11-4-341</inkml:trace>
  <inkml:trace contextRef="#ctx0" brushRef="#br0" timeOffset="626177.9287">16964 12211 806,'0'0'37,"0"0"-12,0 0 31,0 0 0,0 0 7,0 0-12,78-1-26,-68 19-14,-4 2-6,-6 1 4,0 0-2,0-1-6,-6-3 2,-5-3-3,5-5-2,3-5-6,3-3-33,0-1-25,0 0 10,4 0-7,11 0 51,1 0 10,2 0 4,-1 10 8,-3 7 8,0 2 1,-6 1 4,-4 0-7,-4 1 10,0-1 5,-6-1-1,-9-2-21,-6-3-7,2-5-2,1-4-5,4-5-56,6 0-83,6-7-248</inkml:trace>
  <inkml:trace contextRef="#ctx0" brushRef="#br0" timeOffset="626655.2455">17412 12140 16,'0'0'891,"0"0"-857,0 0 43,0 0 5,0 0-47,0 0-30,15-12-1,10 11 1,5-2-5,-2-1-1,0-2-7,-5-3 2,-3 4 5,-8-1 0,-6 3 1,-5 3 0,-1 0 3,0 0 10,0 17 0,-1 10 12,-8 7-5,1 6-11,0 2-7,1 3 2,1-1-4,3-5-1,2-2-31,1-9-95,0-8-94,0-10-564</inkml:trace>
  <inkml:trace contextRef="#ctx0" brushRef="#br0" timeOffset="630785.2152">18055 12204 410,'0'0'60,"0"0"49,0 0 37,0 0-44,0 0-54,0 0-8,0 0-10,-1-4-1,21 10 27,6 6 4,8 6-25,3 1-12,2 4-15,1 1-4,-2-3-4,-4-3-2,0-4-25,-2-4-67,-5-4-25,-8-6-168,-6 0-193</inkml:trace>
  <inkml:trace contextRef="#ctx0" brushRef="#br0" timeOffset="631011.5263">18301 12164 470,'0'0'117,"0"0"37,0 0-33,0 0-59,-92 43-23,68 4-16,1 8-8,3 4-15,6-1-9,2-6-136,3-7-381</inkml:trace>
  <inkml:trace contextRef="#ctx0" brushRef="#br0" timeOffset="634165.0898">16660 12712 432,'0'0'230,"0"0"-212,0 0 13,0 0 23,0 0-16,0 0-14,-33 11-14,48-23 9,6-1-10,1-2-2,2 1-2,-7 5-5,-7 2 1,-6 6 0,-4 1 0,-4 0 1,-12 7-2,-7 10-3,1 0-10,4 1 9,6-1 4,9-2-2,3-5 2,0-4-5,20-6-10,6 0-30,6-10 7,2-7 23,0 0-25,-2 2-87,-12 2-45</inkml:trace>
  <inkml:trace contextRef="#ctx0" brushRef="#br0" timeOffset="638627.8235">15605 8603 478,'0'0'90,"0"0"20,0 0-12,0 0-26,0 0-38,0 0-13,0 0 0,-31-60-2,29 48 7,-3-3-10,0-6-3,-2-7-6,-4-11 28,-1-10-29,-1-16-6,-2-13-3,-2-7-32,-2-2-13,1 11 9,2 14 16,4 17-41,0 17-216</inkml:trace>
  <inkml:trace contextRef="#ctx0" brushRef="#br0" timeOffset="640045.0678">15313 13795 628,'0'0'76,"0"0"-28,0 0 62,0 0-10,0 0-36,0 0-45,-50-84-17,72 70-2,6 1-2,6 4 2,3 2 0,-4 7 2,-6 0-4,-7 11 1,-11 16-24,-9 8 20,0 4-2,-19 6 6,-6-2-8,0-6 7,1-5 0,4-9 2,7-6 0,4-9 2,8-5-1,1-3-2,0 0 1,19-3 0,14-11 3,7-3 2,12-1-5,5 1-6,0 3 0,0 3-87,-8 1-249</inkml:trace>
  <inkml:trace contextRef="#ctx0" brushRef="#br0" timeOffset="640287.8724">15963 13618 796,'0'0'42,"0"0"36,0 0 21,0 0-19,0 0-56,0 0-24,0 17 0,0 30 6,0 2-6,4 3-2,9-2-1,3-8-66,8-8-28,3-13-102,3-11-174</inkml:trace>
  <inkml:trace contextRef="#ctx0" brushRef="#br0" timeOffset="640596.5461">16260 13514 495,'0'0'41,"0"0"16,0 0 20,0 0-22,0 0 14,2 91-32,-2-39 6,0-5-20,6-4-7,7-8 7,4-9-8,5-8-6,2-10-3,-3-8 3,0 0 3,-4-9-4,-6-11 3,-4-2 1,-7 3-9,0 1 4,0 5-4,-15 4-3,-2 9-14,0 0-23,2 2-19,6 12-83,6 1-155</inkml:trace>
  <inkml:trace contextRef="#ctx0" brushRef="#br0" timeOffset="641211.2598">16766 13473 416,'0'0'349,"0"0"-319,0 0 69,0 0-15,0 0-36,0 0-24,-20-54-22,33 47-1,1 3 2,3 3-3,2 1 0,-1 0-2,-1 2 2,-4 12 0,-4 5-1,-6 2 1,-3 0 0,0 3 2,-9-3 0,-4-1-2,-1-5-1,2-6-1,8-3-7,2-5-5,2-1-9,0 0 0,3-4-17,13-7 13,6 0 9,3 3 15,-3 4-2,0 4 5,-5 0-2,-1 0 2,-7 12 1,-3 2 4,-6 1 2,0 5 5,-7 0 3,-17 1-5,-7 0-4,-2-2-6,2-3-6,7-5-77,9-6-255</inkml:trace>
  <inkml:trace contextRef="#ctx0" brushRef="#br0" timeOffset="643108.757">16599 13549 249,'0'0'66,"0"0"-31,0 0 75,0 0 3,0 0-16,0 0-15,-21-17-13,21 14-21,0 0-25,0 2-6,0 1 7,0 0-7,0 0 5,0 0-3,0-1-13,0 1-2,0 0-3,0-2-1,0 1-1,0 1 1,0 0-5,0 0 5,0 0-5,0 0 4,0 0 1,0 0 3,0 0-3,0 0 2,0 0-1,0 0 4,0 0-5,0 0 1,0-2-1,3 1 0,4-2 0,2 0 0,2-1-7,7 0-15,-2 0-4,4 1-13,-1-1-36,-3 2-52,-4 1 1,-4 1 32,-7 0 18,-1 0 35,0 0 30,-10 0 11,-7 0 4,4 0 16,-2 0 26,4 0 14,1 0-1,4 0 30,0-1 4,0-2-30,0-1-4,1 2-9,0-1-6,3 3-7,1-1 0,-1 1-8,2 0-8,0-1-5,0 1-16,0-2 2,20-2-2,8 0 1,6-5 1,8-1-1,4-3-1,-2 2 2,-4 0 0,-10 2-2,-12 5-2,-11 2-1,-7 2 3,0 0-3,-1 0 3,-11 0 0,-2 0-1,2 5 0,2 1 1,-2-1 0,5 2 0,2 0-1,0 3 0,5 2 0,0 3 1,0 6-1,0 3 2,0 7-1,2 3 0,2 1 1,0 0-1,0-5 0,1-3 0,-2-4 0,0-5 1,1-7 1,-1-2-2,0-6 1,-3-3-2,0 0 2,0 0 3,0 0 5,0 0-7,0 0-1,0-3-1,0-6-9,0 1-42,0-2-24,-2 0-66,-5-1-121,1 1-45</inkml:trace>
  <inkml:trace contextRef="#ctx0" brushRef="#br0" timeOffset="643577.9297">16746 13400 611,'0'0'59,"0"0"5,0 0 84,0 0-67,0 0-42,0 0-15,-34-2-17,34 16 2,0 9-1,0 2-1,12 8 2,6 0-2,2 2 0,5-2-2,0-2 0,2-1 1,-6-3-4,-3 0-1,-11-3-1,-7 0 5,0-2-4,-15 2 3,-11-1-1,-7 1-3,-2 0-9,-2 0-41,0-3-23,3-3-61,-1-4-126,-1-4-202</inkml:trace>
  <inkml:trace contextRef="#ctx0" brushRef="#br0" timeOffset="644306.8694">15280 13383 753,'0'0'10,"0"0"7,0 0 59,0 0-48,0 0-19,-79 13-6,47 3-2,-1 4 1,-3-2-2,-2 2 1,2-1-1,2-4 0,6-4 0,4-4 3,7-3-3,4-2 0,4-2-1,6 0 0,3 0 1,0 4-7,0 6-8,0 12 5,9 10 10,3 12 1,0 9-1,-2 9 0,-2 6 1,1-2-1,-3-1 0,-2-7 6,-1-7 1,0-6 2,2-8-8,0-6 1,4-7-2,4-12 0,4-6-3,9-6 3,6-7-3,15-17-31,10-7-126,4-4-151</inkml:trace>
  <inkml:trace contextRef="#ctx0" brushRef="#br0" timeOffset="645984.9176">17569 13393 142,'0'0'438,"0"0"-435,0 0 17,0 0 46,7 80-41,4-60-7,-1-5-9,0-4 24,1-5 9,-2-6 21,3 0-16,3-11-12,10-19 11,9-14-24,12-7-17,6-10-2,3-2-3,0 3 1,-3 10-1,-7 14 0,-6 17-8,-9 15-74,-8 4-260</inkml:trace>
  <inkml:trace contextRef="#ctx0" brushRef="#br0" timeOffset="646895.1132">15650 14753 394,'0'0'84,"0"0"-2,0 0 83,0 0-54,0 0-32,0 0-22,-40-28 0,40 19-25,0 0-22,13-4-7,8 1-3,4 1 1,5 4-1,-2 4-1,-1 3-1,-7 1 0,-7 19-3,-7 6 0,-6 3 4,0 2 1,-13 1-4,-7-5 1,-3-2-1,0-5 4,7-6 5,-1-5-5,10-3 0,4-3 1,3-3 0,0 0-2,9-2-6,16-11 7,8-7 0,9-3 1,6 2-1,1 4 0,0 3-33,0 6-79,-7 0-143,-8 3-76</inkml:trace>
  <inkml:trace contextRef="#ctx0" brushRef="#br0" timeOffset="647125.1176">16238 14575 732,'0'0'36,"0"0"6,0 0 58,0 0-42,0 0-36,0 0-21,1 17 0,-1 23 2,0 5-2,0-4-1,5-5 0,10-6-25,4-10-60,2-8-75,4-9-72,-1-3-120</inkml:trace>
  <inkml:trace contextRef="#ctx0" brushRef="#br0" timeOffset="647414.8552">16538 14537 614,'0'0'110,"0"0"-41,0 0-35,0 0 23,0 93-17,0-51-18,0 0-8,6-9-6,10-4-2,2-10-5,4-7 4,-1-8-1,-1-4-4,-1 0 7,-4-13-6,-2-4-1,-5-3 5,-7 2-4,-1 2-1,0 7 3,-12 6-3,-8 3-17,-4 7-18,-3 14-12,3 3-66,2-3-185,8-7-33</inkml:trace>
  <inkml:trace contextRef="#ctx0" brushRef="#br0" timeOffset="647837.4807">16882 14502 833,'0'0'20,"0"0"18,0 0 24,0 0-53,0 0-7,0 0-2,65-30 0,-49 30 2,-7 15 2,-3 4 10,-6 4 0,0 0 0,0-2-4,-2-1-7,-5-5-2,2-4 0,4-5-1,1-4 0,0-2-2,0 0-33,6 0 24,9-8 9,1 2-3,0 5 5,-2 1-2,-2 0 0,0 17 2,-6 4 1,-5 4 12,-1 2-3,0 0 0,-16-2 2,-3-1-5,-4-5-4,1-5-3,4-6-20,0-5-37,8-3-65,3 0-182</inkml:trace>
  <inkml:trace contextRef="#ctx0" brushRef="#br0" timeOffset="648457.0135">17916 14215 840,'0'0'33,"0"0"-6,0 0 65,0 0-65,0 0-21,0 0 9,58 62 17,-19-31-22,3 1-4,3-6-5,-3-5-1,-7-4-52,-5-5-82,-9-8-153,-9-4-103</inkml:trace>
  <inkml:trace contextRef="#ctx0" brushRef="#br0" timeOffset="648620.9628">18203 14226 384,'0'0'130,"0"0"-40,0 0 85,0 0-26,0 0-73,-82-43-54,51 86-19,-5 13 0,-3 4-2,4 1-1,6-9-26,6-8-138,10-11-438</inkml:trace>
  <inkml:trace contextRef="#ctx0" brushRef="#br0" timeOffset="649490.0982">17343 15371 430,'0'0'81,"0"0"31,0 0 59,0 0-66,0 0-80,0 0-19,7-41-1,15 33-4,3 1 0,2 5 2,-3 2-2,-8 3 5,-5 15-5,-10 7 0,-1 5 0,-3 3 1,-15-1-2,-6-2 0,4-3 5,3-5-5,4-6 1,8-6 1,5-6 7,0-4-4,13 0 4,17-4-3,8-15 0,10-2-6,5-1 0,1-2-49,-5 2-108,-6 1-226</inkml:trace>
  <inkml:trace contextRef="#ctx0" brushRef="#br0" timeOffset="649692.1292">17870 15223 894,'0'0'43,"0"0"-26,0 0 31,0 0-23,-21 100-20,21-68 2,0 1-6,0-5-1,3-6-23,8-6-66,5-7-87,-1-8-142</inkml:trace>
  <inkml:trace contextRef="#ctx0" brushRef="#br0" timeOffset="650037.9504">18148 15097 792,'0'0'109,"0"0"-14,0 0-33,0 0-1,-5 73-11,1-26-14,4 2-19,0-2-4,7-5-7,12-9-2,4-9-4,4-6 0,7-7 0,0-8 0,1-3-3,-6-3-26,-7-16 28,-5-2-16,-9-3 13,-8 2 0,0 7 4,-9 5-3,-15 10 3,-4 0-6,-4 8-3,1 12-25,6 1-17,8-1-14,8-4-54,9-5-152,0-7-136</inkml:trace>
  <inkml:trace contextRef="#ctx0" brushRef="#br0" timeOffset="650416.9336">18510 15118 917,'0'0'31,"0"0"-16,0 0 48,0 0-30,0 0-28,102-41 3,-85 51-2,-6 10-4,-8 4 3,-3 0-1,0 0 2,-8-1 0,-2-5-2,-2-5 2,6-5-3,5-5-3,1-3-13,0 0-22,7 0 4,9 0 21,4 0 3,-2 0 7,-2 0-1,-2 8 1,-7 6 0,-4 5 7,-3 2 23,-1 2 1,-16 0-3,-7-1-13,-3-2-11,4-3-4,3-6-23,10-8-56,7-3-42,3 0-295</inkml:trace>
  <inkml:trace contextRef="#ctx0" brushRef="#br0" timeOffset="650757.3953">18926 14965 916,'0'0'46,"0"0"-11,0 0 15,0 0-42,0 0-1,0 0-5,76-4 2,-49-6-8,-2-3 4,-2-2-12,-4 1 12,-4 3-1,-7 4 1,-5 5 9,-3 2 31,0 0 9,0 13-26,0 14-13,-6 12 7,-3 4 0,5 4-3,-3 1-10,3-3-1,1-3-3,1-3-2,2-5-56,0-4-105,0-6-169</inkml:trace>
  <inkml:trace contextRef="#ctx0" brushRef="#br0" timeOffset="651225.1239">19681 14876 454,'0'0'333,"0"0"-264,0 0 35,0 0 17,0 0-60,0 0-46,-22-4 1,40 29 7,7 4-4,8 6-14,4-5 2,2-2-6,1-2-1,-6-6-32,-5-8-48,-8-2-80,-8-7-138,-7-3-106</inkml:trace>
  <inkml:trace contextRef="#ctx0" brushRef="#br0" timeOffset="651390.8824">19874 14860 185,'0'0'582,"0"0"-470,0 0-25,-81 44-33,47 5-23,-3 7-18,1 3-13,6-4-14,9-9-130,5-9-403</inkml:trace>
  <inkml:trace contextRef="#ctx0" brushRef="#br0" timeOffset="652965.2653">18270 15751 601,'0'0'95,"0"0"-55,0 0-13,0 0-7,0 0 0,97-32-12,-60 18 5,-1 0 6,-6 3 3,-11 4 18,-7 4-19,-12 3-15,0 0 9,-24 2 5,-9 12-14,-6 1-2,1-1-3,5 0 1,6-2 2,9-2-2,5-2 1,9-4-3,4-2 0,0-2 0,14 0 5,6-3-4,2-7 0,3-3 1,-2 0 1,-4 2-3,-2 2 1,-10 5 1,-5 4 0,-2 0-2,-6 4 3,-18 14 2,-5 2-3,1-2-2,4-1 2,2-5-2,7-2 1,6-6-1,6-2 0,3-2-1,4-2-1,20-12-5,8-4 4,0-1 3,3-1-4,-4 1-1,0 4 5,-2 1 1,-9 5 16,-9 5 8,-9 4-10,-2 0-6,-9 0 1,-18 13-10,-5 2-27,-4 3-52,5-2-109,1-3-132</inkml:trace>
  <inkml:trace contextRef="#ctx0" brushRef="#br0" timeOffset="659891.5756">16426 8504 406,'0'0'80,"0"0"49,0 0-50,0 0-21,0 0-2,0 0-2,0 0-8,0 30-2,0-30 18,0 2-3,0-2 4,0 0-17,0 0-11,0 0 2,0-2-14,0-14-9,-3-7-7,1-11-7,2-13 1,0-14-1,0-9 1,0-5-1,0 0 0,-4 5-2,-5 10-8,-1 13-7,-1 14-32,4 15 20,5 13-18,2 5-116,0 2-169</inkml:trace>
  <inkml:trace contextRef="#ctx0" brushRef="#br0" timeOffset="660561.2433">18750 9330 419,'0'0'83,"0"0"40,0 0 54,-21-72-66,17 61-28,1 4 3,1 4-23,2 3-28,0 0-17,0 26-17,0 14 0,0 15-1,0 6 2,5-1-2,3-6 2,3-7-2,3-9-16,3-10-98,3-11-67,-1-13-304</inkml:trace>
  <inkml:trace contextRef="#ctx0" brushRef="#br0" timeOffset="660885.2158">19002 9145 696,'0'0'107,"0"0"-53,0 0-15,0 90 42,0-28-28,0 6-7,0-4-7,5-9-19,8-13-5,5-10-4,6-10-9,0-11-2,1-8-1,-2-3 0,-4-9-5,-4-15 1,-5-2-5,-5-4 1,-5 1 5,0 6 2,-11 5 2,-5 9 0,-2 9 0,3 0-4,-1 9-15,7 10-46,3 1-37,6-2-244</inkml:trace>
  <inkml:trace contextRef="#ctx0" brushRef="#br0" timeOffset="661373.4996">19519 9157 681,'0'0'45,"0"0"12,0 0 31,0 0-51,0 0-29,55-72-4,-30 72 6,-1 0 10,-6 5 3,-8 16-10,-5 6-2,-5 4 1,-2 3-1,-17 0-6,-6-2-4,-1-4 1,7-6-1,7-7-1,6-8-4,4-7-24,2 0-12,2 0-5,16-10 23,6 2 2,1 5 20,0 3-4,-2 0 4,-1 13 0,-1 5 16,-6 5 23,-3 2-11,-12-1 4,0 3-12,-19 1 0,-14 0-13,-6-2-7,-1-4-7,4-9-120,9-9-267</inkml:trace>
  <inkml:trace contextRef="#ctx0" brushRef="#br0" timeOffset="662374.8301">20241 9010 742,'0'0'88,"0"0"-6,0 0-54,0 0 2,0 0 7,0 0-11,86 84-17,-57-60-6,-4-3-1,-4-3-2,1-4-26,-1-6-60,-4-5-47,-3-3-213</inkml:trace>
  <inkml:trace contextRef="#ctx0" brushRef="#br0" timeOffset="662537.3257">20437 8990 474,'0'0'153,"0"0"-33,0 0-45,0 0-25,-99 103-22,69-54-25,-6 5-3,-3 1-111,-1 0-353</inkml:trace>
  <inkml:trace contextRef="#ctx0" brushRef="#br0" timeOffset="663127.4902">19090 10435 489,'0'0'69,"0"0"77,0 0-4,-14-85-49,14 78-18,-2 6 9,2 1-35,0 16-34,0 23-13,0 16 9,0 5 2,0 1-8,0-7-1,2-12-3,8-10-1,3-9-31,7-11-94,3-12-65,2-5-207</inkml:trace>
  <inkml:trace contextRef="#ctx0" brushRef="#br0" timeOffset="663416.3868">19283 10297 553,'0'0'62,"0"0"79,0 0-8,0 0-55,0 0-60,0 0 34,-2 127 22,2-58-36,0-4-14,15-9-6,8-13-5,7-14-9,4-9-4,3-15 0,3-5-1,-5 0 1,-4-19-14,-10-9-11,-14-5 23,-7 1 4,0 2 0,-17 6 2,-5 11-4,-4 12-11,2 1-12,2 11-36,7 9-25,8-2-49,7-5-255</inkml:trace>
  <inkml:trace contextRef="#ctx0" brushRef="#br0" timeOffset="663800.6067">19717 10243 503,'0'0'430,"0"0"-393,0 0 39,0 0-23,0 0-36,0 0-13,79-25-2,-65 46 3,-7 4-4,-3-1 5,-4-1-1,0-6-2,0-5-2,0-5-1,0-4 0,0-3-10,8 0-17,7 0 11,6-3-3,6-2 7,-2 3 0,-4 2 8,-2 2 2,-7 14-2,-6 9 2,-6 3 2,0 3 7,-16 0 19,-8-1-8,1-7-5,1-6-13,7-8-1,9-9-95,6 0-262</inkml:trace>
  <inkml:trace contextRef="#ctx0" brushRef="#br0" timeOffset="664105.1956">20119 10174 929,'0'0'39,"0"0"-11,0 0 35,0 0-38,0 0-9,0 0-11,110 2-5,-80-6-14,-5-8-1,-9 1 11,-6 4 3,-5 2 2,-5 5 8,0 0 22,0 16-24,0 12 4,-7 10 8,1 4-4,3 4-10,1 0-5,2 2-2,0-2-14,0-1-143,8-8-345</inkml:trace>
  <inkml:trace contextRef="#ctx0" brushRef="#br0" timeOffset="664582.5808">20724 10189 754,'0'0'98,"0"0"-26,0 0 59,0 0-71,0 0-47,0 0-5,75 34 7,-26-7-3,0 3-5,-1-3-4,-4-5-3,-6-4-12,-5-5-68,-10-6-91,-10-7-230</inkml:trace>
  <inkml:trace contextRef="#ctx0" brushRef="#br0" timeOffset="664737.7836">20915 10154 905,'0'0'28,"-39"79"28,12-21 40,-1 8-50,-5 5-46,2-2-29,1-10-242</inkml:trace>
  <inkml:trace contextRef="#ctx0" brushRef="#br0" timeOffset="667245.6156">19629 11671 370,'0'0'78,"0"0"21,-16-76 14,8 53 12,-1 6-47,3 6-20,0 8-8,2 3-4,-1 14-6,-2 20-24,3 16-2,2 5 16,2-1-14,0 0-1,3-7-15,12-6 5,1-9-2,7-7-1,2-9 0,2-10-2,-1-6-2,-3 0 1,-4-14 0,-5-5 2,-7-2 3,-7 4-1,0 3-2,-16 7 0,-9 7-1,-5 0 0,2 13-5,5 2-74,11 6-29,11-5-135,1-6 82</inkml:trace>
  <inkml:trace contextRef="#ctx0" brushRef="#br0" timeOffset="667757.2252">20035 11521 575,'0'0'156,"0"0"-84,0 0 15,0 0-40,0 0-24,0 0-4,64-29-8,-55 46-6,-5 7 5,-2 3-7,-2 3 3,0 0-3,-6-4 1,-5-7-3,3-3-1,2-6 3,4-6-3,2-3 0,0-1-7,6 0 2,12-4 0,2-6-8,2 3 0,0 4 8,-3 3 3,-4 0-1,-2 13 3,-3 6 2,-4 3 25,-6 0-12,0 1 6,-6 0 15,-17 0-9,-3-4-20,-1-4-2,6-6-5,4-6-59,10-3-58,5-4-267</inkml:trace>
  <inkml:trace contextRef="#ctx0" brushRef="#br0" timeOffset="668189.5528">20445 11478 78,'0'0'717,"0"0"-648,0 0 29,0 0-43,0 0-46,0 0-9,51-17 2,-24 13-1,1 0-1,-1-2-1,-5-1-10,-7 1 6,-4 0-6,-10 1 5,-1 0 6,0 4 6,-1 1 15,-13 4 10,-1 23-1,2 14-10,2 10-11,7 5-7,4 5-2,0 0-1,4 2-74,13-3-88,-2-4-340</inkml:trace>
  <inkml:trace contextRef="#ctx0" brushRef="#br0" timeOffset="670486.892">20891 11733 467,'0'0'144,"0"0"-21,0 0-23,0 0-48,0 0-13,0 0-8,21-18 6,-5 18-6,2 0-1,3 3-2,1 7 4,-2 1-11,-4 0-5,-4 0-3,-1-2-3,-2-2 9,0-3-4,-2-4 5,5 0 9,2-10-6,5-18-15,4-13-8,3-10-2,0-10-30,-1-2-56,0 3-119,5 6-278</inkml:trace>
  <inkml:trace contextRef="#ctx0" brushRef="#br0" timeOffset="673789.0087">17163 16882 740,'0'0'81,"0"0"-49,0 0 20,-48 72 3,39-39-23,6 2-14,3-4 2,0-1 2,6-9-8,9-7-8,6-10-5,6-4 0,5-20 6,7-16-1,3-11-2,1-4 1,-5 1 19,-13 6 21,-11 7-32,-14 11-5,-2 7 1,-23 8-8,-10 11 3,-3 0-4,-3 17-6,4 9-25,6 2-17,10-1-17,6-4-8,10-9-16,5-7-139,2-7-108</inkml:trace>
  <inkml:trace contextRef="#ctx0" brushRef="#br0" timeOffset="673996.8942">17527 16697 658,'0'0'158,"0"0"-106,0 0 18,0 0-2,0 92-32,0-44-13,0 7-20,0 4-2,0 5-1,-5-5-19,2-1-68,3-10-95,0-11-214</inkml:trace>
  <inkml:trace contextRef="#ctx0" brushRef="#br0" timeOffset="674211.6808">17857 16841 688,'0'0'165,"0"0"-81,-26 115-6,20-60-20,0 4-36,5 3-12,-3-4-2,2-4-8,2-11-9,0-7-1,0-10-109,0-8-210</inkml:trace>
  <inkml:trace contextRef="#ctx0" brushRef="#br0" timeOffset="674464.8573">17898 16722 802,'0'0'100,"0"0"-31,0 0 26,0 0-27,90-26-37,-79 57-18,-4 11 7,-7 7-7,0 1 0,-18 0-6,-7-4-1,-2-4-6,3-4-12,1-5-56,6-8-94,8-12-226</inkml:trace>
  <inkml:trace contextRef="#ctx0" brushRef="#br0" timeOffset="674733.1673">18534 16851 1087,'0'0'30,"0"0"-22,0 0-8,0 0 0,0 0-82,0 0-83,94-35-252</inkml:trace>
  <inkml:trace contextRef="#ctx0" brushRef="#br0" timeOffset="674869.0176">18590 16967 917,'0'0'104,"0"0"-42,0 0 9,0 0-51,0 0-20,94-14-31,-49-2-219,-6 2-482</inkml:trace>
  <inkml:trace contextRef="#ctx0" brushRef="#br0" timeOffset="675404.9354">19178 16591 813,'0'0'112,"0"0"-34,0 0 45,0 0-66,0 0-37,0-73-16,17 62 6,5 5 0,4 3 4,-4 3 0,-3 0-6,-4 20-7,-7 6-2,-8 3 2,0 4 0,-11-2-1,-10-5-5,1-3-13,3-6 5,4-7-4,7-6 1,4-4-8,2 0-9,0 0-40,14 0 23,10-4 30,5 0 20,6 4 1,1 0 12,2 0 12,-3 10 30,-10 2 5,-12 4-24,-13 0-14,0 4 7,-23 3-1,-16 2-14,-8 1-14,0-1-8,3-6-88,9-12-200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10:28:59.8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6326 1739 1053,'0'0'33,"0"0"6,0 0 60,0 0-32,0 0-44,0 0-23,0 0-3,-11 103 3,23-15 5,-3 4-3,-5-6 0,-1-6-2,0-12-10,-1-13-55,-1-15-99,-1-19-190</inkml:trace>
  <inkml:trace contextRef="#ctx0" brushRef="#br0" timeOffset="382.046">6312 1677 838,'0'0'24,"30"-86"32,-8 62 7,6 13-11,4 11-27,4 10-14,-2 27-7,-4 12-2,-12 13 8,-6 5-7,-12 0-1,0-2-1,-24-5 1,-6-13-2,-1-8 0,1-14-2,5-11 0,2-10-3,1-4 5,1-6 3,4-10 0,4-1 1,7 6 6,6 3-1,0 8 4,14 0-12,12 18 1,6 8 9,6 7-3,-2 2-3,0-3 2,0-1-5,0-5-4,0-7-15,-2-6-70,0-9-99,-7-4-231</inkml:trace>
  <inkml:trace contextRef="#ctx0" brushRef="#br0" timeOffset="783.7523">6830 2069 558,'0'0'79,"0"0"37,0 0-25,16 90-51,-1-73-15,-1-8-22,0-5 7,0-4-7,-1 0 2,1-13-2,-2-8 9,-2-8-5,-4-1-2,0-2-1,-6-3 4,0 0-8,0-2 0,-6 6 1,-6 7 4,-7 9 7,-4 9 22,-2 6-24,-1 4-1,-2 20-8,6 10 4,3 5-5,8 6 1,11 1 13,0-4-3,3-4-1,19-6-4,5-6-5,7-8 0,7-9 0,8-9-1,5 0-4,6-16-57,2-8-41,-2-7-195,1-3-189</inkml:trace>
  <inkml:trace contextRef="#ctx0" brushRef="#br0" timeOffset="1252.0901">7425 1845 535,'0'0'265,"0"0"-174,0 0-8,-94 25-18,73 10-19,3 7-4,2 0-25,13-2-7,3-7-8,0-11 2,1-7-6,11-8 2,5-7-9,3 0 8,4-17-11,-1-8-17,-2-2 7,-6-1-4,-2 3 14,-4 4 10,-4 6 2,-4 11 0,-1 4-4,0 3-3,2 21-18,-1 10 25,5 11 4,0 8-1,0 11 3,0 4-2,0 5 8,7 8-6,1 1-2,2-1 39,5-6-7,-9-13-28,-5-14 9,-5-14-5,-2-11-2,0-14 9,0-7 4,-11-2 19,-5-24 3,1-18-34,-1-19-11,5-12-8,10-8 0,1-1-25,9 7-56,16 9-70,8 10-65,1 10-198</inkml:trace>
  <inkml:trace contextRef="#ctx0" brushRef="#br0" timeOffset="1708.4066">7865 1709 938,'0'0'89,"0"0"14,0 0 3,0 0-62,0 0-27,0 0 1,-84-33-16,64 64-1,2 7-1,6 2-2,7-4-1,5-5 1,0-6-2,8-6 1,11-5-5,1-7-15,-1-4-6,5-3 1,-6 0-13,1-8-13,-4-2 17,-3 2-25,-6 3 15,-6 5 22,0 0 22,-3 20-25,-13 8 28,-2 9 12,-3 1 38,4-1-6,6-4 7,6-4-10,5-4-3,0-4-24,6-5 2,12-4-11,4-6-3,9-2-2,5-4-30,3 0-88,-1 0-37,-1-10-734</inkml:trace>
  <inkml:trace contextRef="#ctx0" brushRef="#br0" timeOffset="1942.146">8156 1837 993,'0'0'118,"0"0"-27,0 0-55,0 0-36,0 0-3,36 76 3,-11-38 6,2 3-4,-3-4 0,-2-4-2,-4-8-2,-3-9-51,0-7-70,-6-8-53,2-1-228</inkml:trace>
  <inkml:trace contextRef="#ctx0" brushRef="#br0" timeOffset="2117.6081">8374 1785 636,'0'0'247,"0"0"-124,0 0-39,0 0-37,-51 79 3,26-31-22,-5 4-19,-3 3-9,-4 0-36,-7-1-194,-8-5-575</inkml:trace>
  <inkml:trace contextRef="#ctx0" brushRef="#br0" timeOffset="2532.2331">6460 2838 192,'0'0'679,"0"0"-649,0 0 74,-81 11 44,81-10-95,9-1-53,39 0 11,34 0-9,43-18 8,41-12 14,35-8-6,23 0-12,9 0-4,1 5 5,-15 6 10,-29 6-14,-38 8-2,-45 4-1,-47 5-21,-36 4-12,-24 0-18,-15 0 12,-24 4 38,-16 2-126,-3-5-249</inkml:trace>
  <inkml:trace contextRef="#ctx0" brushRef="#br0" timeOffset="42759.062">9670 1655 53,'0'0'687,"0"0"-606,0 0 22,0 0-1,0 0-29,0 0-33,0 0-18,0 0 3,6 14 17,26-14-6,12-11-15,10-10-8,6-2-13,3 3-1,-7 9-44,-2 5-133,-8 6-84,0 0-231</inkml:trace>
  <inkml:trace contextRef="#ctx0" brushRef="#br0" timeOffset="42998.1916">10415 1477 973,'0'0'65,"0"0"31,0 0 22,0 0-69,0 0-19,0 0-30,-20 65 0,31 11 0,-2 8 3,-6 0-1,0-3 0,0-10-2,7-11-10,2-18-53,3-15-72,-1-18-114,-1-9-288</inkml:trace>
  <inkml:trace contextRef="#ctx0" brushRef="#br0" timeOffset="43274.2608">10458 1628 692,'0'-75'77,"0"5"-19,15 9 17,12 10-19,7 17-36,2 17 7,-3 14-4,-2 3-18,-10 25-5,-9 14 0,-12 11 2,-1 6 6,-28 1-6,-5-5 0,-5-7 3,3-7-5,8-5 3,7-4 1,9-4 3,9 0 3,3-3 2,0-1-12,18-3 2,10-2 7,11-6-8,7-6-1,6-4-6,-2 0-80,2-7-147,-10-10-362</inkml:trace>
  <inkml:trace contextRef="#ctx0" brushRef="#br0" timeOffset="43952.1552">10922 1693 143,'0'0'675,"0"0"-597,0 0 13,0 0-20,-37 89 1,37-68-53,6-3 3,9-5-13,5-6-1,3-7-3,-2 0-4,1-13 9,-1-9-2,-6-5-3,-3-4-5,-6-1 0,-6-1-3,0 5-6,-7 3-1,-13 11 1,-7 12 8,-3 2-1,-1 14 2,7 14-3,8 6 1,5 7-1,10 0 2,1 0-1,15-6-2,16-11 1,9-8 1,8-10 2,3-6 0,1-7 1,-1-22 5,-3-9 4,-8-6 6,-3-1 0,-13 0-11,-9 3 2,-12 8-7,-3 10 0,-3 14-5,-18 10 3,-6 7-12,-1 20 7,5 5 1,4 3-8,10 0-29,6-1-7,3-7-16,0-5 6,0-7 36,0-5 13,3 0 2,5 2 9,4 10 3,8 16 2,7 17 5,9 18 23,7 16 4,-1 6-17,-2 1-6,-7-3 31,-12-7 19,-13-13-32,-8-14-14,-11-16-8,-19-18 24,-3-16 2,2-9 16,3-14-13,7-29-11,4-16-17,7-14-11,6-12-8,4-1-6,0 4-42,7 6-51,9 8-108,4 6-234</inkml:trace>
  <inkml:trace contextRef="#ctx0" brushRef="#br0" timeOffset="44983.5623">11486 1735 750,'0'0'163,"0"0"-86,0 0-9,-5 73 9,5-24-17,0 2-8,0-3-24,11-6-12,7-13-12,0-7-4,4-12 0,0-10-6,-2 0-2,-1-13-4,-2-13-13,-5-5 0,-5-4 9,1-3 1,-4-1-12,-4 2 12,0 6 15,0 10-1,0 8 1,0 13 7,0 0 6,0 16-12,0 13 3,0 8 9,1 0-1,7-1-1,4-5-9,4-7-2,1-7 0,8-9 2,2-8 1,4-3 1,7-20-2,-2-13-2,1-7-13,-8-8-19,-7-7 6,-8-4-18,-6-6-21,-8-4 20,0 2 33,-2 5 12,-8 20 10,-3 18 38,2 20 16,-4 7-22,5 32-36,-1 20-3,1 19-3,10 8 1,0 6 6,12-5-7,14-8-6,10-10 0,5-17-6,5-15-4,0-15-8,3-15-38,4-5 38,2-27 17,-3-13-4,-9-6-9,-8-7-14,-13-1 4,-13 3 25,-9 10 5,0 12 15,-20 16 37,-12 16 25,-7 2-29,0 30-11,3 13-7,8 10-9,9 5-8,8-4-6,10-5-3,1-10-1,4-12-2,15-10 1,5-10-3,-1-7 1,2-4-15,-1-20-30,0-9-25,-6-6 5,1-5-10,-4 2-18,-2 6-14,-3 12 44,-4 16 63,1 8 39,-1 10 1,0 18 5,3 6 26,0 0-22,3-3 0,3-6-32,3-8 18,1-7 5,2-10-14,1 0-6,2-14 6,0-11-14,-6-7 1,-3-4-13,-5-5 13,-5 0-13,-5-2-4,0 7 4,0 6-2,-8 10-5,1 10-2,1 8 5,3 2-2,3 4-9,0 20-9,0 7 24,0 6 1,9 2 9,1 3-6,8 1-4,0-1-1,7-3-3,7-7-209</inkml:trace>
  <inkml:trace contextRef="#ctx0" brushRef="#br0" timeOffset="45424.8877">13685 1178 719,'0'0'93,"0"0"-31,0 0 1,-107 52 10,71-15 10,7 2-22,10 1-31,13-1-11,6-3-10,3-8-7,21-7-1,3-8-1,4-9-6,0-4-27,-4 0-13,-4-7-45,-8-4 12,-9 1 26,-6 6 32,-2 4 21,-22 8 17,-8 17-5,-3 11 51,-1 6 31,10 2-15,8-1-35,10 3-14,8-6-5,16-3-23,22-5 0,12-10-2,6-7-32,1-9-204,2-6-495</inkml:trace>
  <inkml:trace contextRef="#ctx0" brushRef="#br0" timeOffset="45655.5355">14207 1396 1209,'0'0'43,"0"0"-4,0 0-15,0 0-24,0 0-4,100 116 4,-31-66 15,-3-8-5,-7-9-10,-12-8-3,-12-8-31,-11-7-60,-9-10-105,-7 0-85,-5-9-183</inkml:trace>
  <inkml:trace contextRef="#ctx0" brushRef="#br0" timeOffset="45802.0968">14601 1401 761,'0'0'163,"0"0"-19,-83 3-55,26 46-46,-13 18 3,-3 12-22,5 7-14,12 1-10,10 1-1,13-8-62,16-13-185</inkml:trace>
  <inkml:trace contextRef="#ctx0" brushRef="#br0" timeOffset="46401.7792">14944 1530 686,'0'0'90,"0"0"-9,0 0 9,0 0-58,0 0-20,0 0-11,5 12 2,11 29 16,6 17 38,0 15-7,0 8-25,-1 2-16,-8-3-3,-5-8-2,-3-11-4,-5-14-4,0-16-114,0-16-5,0-15-112,0-6-130</inkml:trace>
  <inkml:trace contextRef="#ctx0" brushRef="#br0" timeOffset="46587.0305">15025 1700 613,'-5'-93'119,"5"6"-25,20 12-7,23 17-37,8 24-21,6 24-3,-2 10 28,-6 23-27,-13 22 7,-14 13-22,-21 8 0,-8 6-1,-39-2-3,-24-2 0,-17-1-8,-8-8-42,-8-10-179,0-8-538</inkml:trace>
  <inkml:trace contextRef="#ctx0" brushRef="#br0" timeOffset="46872.2748">11893 2944 1013,'0'0'0,"181"-71"-8,-37 26 8,27-3 26,11 4 0,-6 6-16,-15 11-10,-27 10-9,-33 11-43,-38 6-86,-45 3-186</inkml:trace>
  <inkml:trace contextRef="#ctx0" brushRef="#br0" timeOffset="47024.2627">12256 2977 408,'0'0'295,"-115"50"-231,109-36 3,21-9-35,55-5 7,35-7 3,35-21-25,22-13-17,14-10-1,11 1-66,-8-1-383</inkml:trace>
  <inkml:trace contextRef="#ctx0" brushRef="#br0" timeOffset="74103.8888">4816 5136 863,'0'0'56,"0"0"-8,0 0 44,0 0-28,0 0-47,-94-48-7,67 74-10,6 5-1,6 2-4,9 2-1,6 0 3,6 1 1,19 1-1,10 0 1,9 0-9,1-3 5,1 1 6,-8-3 1,-12 0 0,-12 0 0,-14 0 13,0-1 23,-21 0 8,-13-6-1,-5-6-13,-3-12-7,1-7-13,2-16-11,4-19-3,7-15-15,14-9-48,14-2-68,0-2-97,17 5-575</inkml:trace>
  <inkml:trace contextRef="#ctx0" brushRef="#br0" timeOffset="74291.8242">5034 4989 1013,'0'0'129,"0"0"-87,0 74 31,0-16-18,0 6-19,7 4-9,2-4-23,0-8-4,4-8-2,-1-10-50,-3-8-43,-2-12-121,-7-9-292</inkml:trace>
  <inkml:trace contextRef="#ctx0" brushRef="#br0" timeOffset="74757.6302">4911 5442 834,'0'0'159,"0"0"-26,0 0-39,0 0-67,0 0-22,79-73-4,-30 43-1,1 0-5,-3-3-48,-8 3-84,-6 2 19,-9 4-5,-9 5-64,-8 4 116,-4 8 71,3 3 115,-1 4-8,2 0-71,8 1 8,3 13 10,6 5-16,3 3 21,1 2 0,2 1-11,0 0-10,-5-1-8,-5-2-12,-6-2-6,-8-6-3,-6-3-9,0-5 9,0-6-8,-1 0 8,-10-10 6,1-15-15,4-10 0,3-8-14,3 0-8,0 1 0,15 10 15,6 12-8,4 10 11,8 10-2,3 2 6,3 22 0,-2 9 6,-6 6-5,-4-1 2,-9-3-3,-3-5-2,-8-8-95,-5-8-171,-2-9-381</inkml:trace>
  <inkml:trace contextRef="#ctx0" brushRef="#br0" timeOffset="74987.4534">5658 4792 604,'0'0'46,"0"0"116,0 0-99,0 0-10,2 93 1,-18-75-21,-1-2-7,1-8-13,2-5-7,3-3 4,8-6 4,3-11-14,0-4-5,6 0-50,16 4-70,6 9-288</inkml:trace>
  <inkml:trace contextRef="#ctx0" brushRef="#br0" timeOffset="75631.9552">5984 5150 359,'0'0'525,"0"0"-423,0 84 62,0-64-83,3-4-48,1-7-18,-1-5-9,-3-4-3,0 0 4,0 0 3,0-17 4,0-10-10,0-7-4,0-5-1,0-6-2,5 2-16,4 11 10,0 11-2,4 14 4,-1 7-4,1 20-3,2 12 9,3 7 3,2 1 2,2-5 1,5-8-1,4-10 0,2-9 0,3-8-3,-3-5-20,-5-18-9,-4-12 4,-5-4 17,-8-3-5,-7-1 16,-4 2 4,0 4 6,-7 6 18,-10 11 6,2 14-5,-4 6-17,4 18-12,-1 13-2,5 6 0,8 3 0,3-2 0,0-2 2,0-8-1,6-4-4,3-6-12,4-2 13,7 7 4,8 3 1,11 12 0,10 9 0,-1 8 0,-9 5 1,-17 1 2,-14-3 6,-8-5 1,-18-4 1,-10-13 20,-2-10-6,3-13 8,6-13 5,0 0-10,6-25-7,-1-13-19,2-10-3,4-9-10,8-4-26,2 0-73,0 5-222</inkml:trace>
  <inkml:trace contextRef="#ctx0" brushRef="#br0" timeOffset="76732.9445">7913 5096 653,'0'0'142,"0"0"-94,7-83 38,-5 52-47,-2-1-11,0 4 15,-8 2 8,-9 10 4,-5 6-35,0 10-15,-2 1-4,6 21-1,2 8-2,13 6-2,3 4-4,9 4 0,19 4-8,7 3-2,5 0 2,-1-5 13,-8-4-2,-6-7 5,-13-9 0,-12-5 0,0-4 13,-25-4 56,-12-4-3,-7-8-23,0-1-33,5-10-6,9-20-4,11-10-36,13-12-123,6-2-109</inkml:trace>
  <inkml:trace contextRef="#ctx0" brushRef="#br0" timeOffset="76923.0539">8076 4892 686,'0'0'94,"7"107"66,0-33 25,1 3-94,4 0-42,6-10-26,5-12-8,6-15-8,2-15-7,8-12-3,-2-13-42,-5 0-118,-7-23-182</inkml:trace>
  <inkml:trace contextRef="#ctx0" brushRef="#br0" timeOffset="77080.5924">8117 5218 719,'0'0'213,"0"0"-94,0 0 35,0 0-106,0 0-46,0 0 2,82-48-4,-31 34-125,4 0-147,-2 0-491</inkml:trace>
  <inkml:trace contextRef="#ctx0" brushRef="#br0" timeOffset="77341.8141">8537 5046 980,'0'0'66,"0"0"-28,0 0 28,0 0-14,91 72-16,-66-38-11,-3 1-11,-5 1-9,-10-7-2,-3-4-3,-4-3 5,0-7-5,-5-5 1,-6-6 4,-1-4 1,-1 0-2,5-18 3,5-13-4,3-13-2,0-6-1,11-3-30,10 3-55,2 10-115,3 7-221</inkml:trace>
  <inkml:trace contextRef="#ctx0" brushRef="#br0" timeOffset="77512.1616">9042 4989 1113,'0'0'98,"0"0"-47,0 0-25,0 0-26,0 0-35,0 0-167,82-62-270</inkml:trace>
  <inkml:trace contextRef="#ctx0" brushRef="#br0" timeOffset="77653.2239">8981 5231 252,'0'0'669,"0"0"-630,0 0 85,0 0-69,0 0-55,103-72-297</inkml:trace>
  <inkml:trace contextRef="#ctx0" brushRef="#br0" timeOffset="78154.5783">9861 4286 784,'0'0'143,"0"0"-46,0 0 45,0 0-92,0 0-46,0 0-4,-4 27 0,7 1-3,6-3-6,10-7-112,0-7-49,3-8-272</inkml:trace>
  <inkml:trace contextRef="#ctx0" brushRef="#br0" timeOffset="78304.5045">10012 4223 935,'0'0'155,"0"0"-28,0 0-63,0 0-64,0 0-2,0 0 1,11 100-39,8-62-176,5-1-438</inkml:trace>
  <inkml:trace contextRef="#ctx0" brushRef="#br0" timeOffset="82661.755">11558 4521 630,'0'0'157,"0"0"-52,0 0-6,0 0-25,0 0-32,0 0-18,-15 10-21,15 21-1,0 9 7,0 3 0,3 1 5,1-1 5,-1 2-9,-1-8-4,-2-3-1,0-8-4,0-9 3,1-8-4,1-7 1,-2-2-1,0-3 12,0-22 0,0-12-12,0-8-16,0-6-1,0-2-1,0-4 4,4-2 10,6-3-9,1 5-3,5 11 13,2 13-11,5 18 14,-3 15 2,2 0 1,1 28 2,-2 14 7,0 12 3,-1 6-6,-4 4 2,-1-3-11,-6-4 3,3-4-2,-3-11-2,-3-7-5,-3-13-80,-3-11-79,0-11-203</inkml:trace>
  <inkml:trace contextRef="#ctx0" brushRef="#br0" timeOffset="82832.1431">11586 4710 886,'0'0'122,"0"0"-9,0 0-60,0 0-52,0 0-1,106-37-17,-28 23-147,8-2-283</inkml:trace>
  <inkml:trace contextRef="#ctx0" brushRef="#br0" timeOffset="83182.0517">12174 4611 863,'0'0'117,"0"0"-24,0 0 19,0 0-82,0 0-29,0 0 0,79-28-1,-27 19-69,2-1-75,1 2-215</inkml:trace>
  <inkml:trace contextRef="#ctx0" brushRef="#br0" timeOffset="83732.0393">12533 4384 632,'0'0'212,"0"0"-88,0 0 15,0 0-66,0 0-25,0 0-33,3-23-11,26 15 0,7-2-3,1 0 4,1 2-5,-6 2 0,-11 2 0,0 1-1,-12 3 0,-6 0-1,-3 0-9,0 3 0,0 15 10,-9 6 2,-6 4 3,-3 4-3,-3 1 0,0 1-1,-4 0 0,-2 0 1,0-4-1,2-3 1,5-5 0,5-5-1,6-3 1,6-6 5,3-3 0,2-5-2,23 0 0,14 0 1,13-15-5,9 0-15,5 1-108,-5 1-122,-7 2-410</inkml:trace>
  <inkml:trace contextRef="#ctx0" brushRef="#br0" timeOffset="84541.9437">13281 4409 506,'0'0'105,"0"0"65,0 0-83,0 0-9,-45-76 2,21 71-19,-3 5-13,-2 0-26,-4 15-4,3 12-1,3 8-11,10 10 3,7 5-5,10-1-1,0-5-3,7-9 0,10-8 0,7-10-6,3-11-12,2-6-14,3-5-21,-4-16-7,-3-7-21,-2-6 46,-4-3 18,-5-1 17,1 0 4,-9 6 6,-2 6 10,-2 12 21,-2 8 10,0 6 17,1 9-23,2 18-38,4 11 13,1 3 6,6-2-18,5-3-4,5-8-3,4-6-1,2-8-40,0-5-108,-2-8-97</inkml:trace>
  <inkml:trace contextRef="#ctx0" brushRef="#br0" timeOffset="84710.5897">13664 4610 803,'0'0'164,"0"0"-85,0 0-44,0 0-35,79-47-97,-39 33-327</inkml:trace>
  <inkml:trace contextRef="#ctx0" brushRef="#br0" timeOffset="85261.9468">13812 4402 753,'0'0'143,"0"0"17,0 0-35,0 0-58,0 0-34,0 0-30,25-25 5,11 15-5,7-1 1,-4 1-1,-4 2-2,-9 2-1,-6 3-2,-10 3-5,-5 0 5,-5 0-9,0 3-7,0 10 18,-5 8 0,-7 2 2,-4 7-2,-2 3 0,-3 1 0,-3 1 0,-1-1-1,2-5 1,1 0 0,7-8 0,8-4 6,4-8 6,3-3-1,0-4 1,12-2-6,19-2 5,12-11 0,7-2-8,2-2-3,-2 2-16,-8 1-34,-7 2-153,-10 2-276</inkml:trace>
  <inkml:trace contextRef="#ctx0" brushRef="#br0" timeOffset="86835.5998">14255 4062 632,'0'0'162,"0"0"-39,0 0 15,0 0-38,0 0-43,0 0-16,-25-5-28,25 5-6,0 0-7,16 0 4,11 0 0,10 0 2,2 0-3,4 0 0,0-5-3,-2-5 3,-8 2-3,-8 2 1,-13 1-1,-5 3 1,-7 1 0,0 1-1,0 0 0,0 0 4,0 0-3,0 0-1,0 0-1,0 10-3,0 10 4,0 7 0,0 6 0,0 10 0,0 6 1,15 8 3,5 0-1,1 5 2,3-1-5,-2-3 2,-4-5-2,-3-6 0,-6-6 0,-9-4 0,0-6 1,0-5-1,-11 0 1,-8-7-1,-2-3 2,-6-3-2,-3-3-15,-4-3-46,-9-2-129,-15 0-212</inkml:trace>
  <inkml:trace contextRef="#ctx0" brushRef="#br0" timeOffset="87747.6007">11450 4192 589,'0'0'112,"0"0"18,0 0-39,0 0-18,0 0-14,0 0-8,-10-32-14,2 32-5,-5 11-7,-14 7-2,-4 3-11,-10 3-2,-3-1-8,-3-2 2,1-3 4,1-2-7,4-6-1,11-6 0,10-4 3,9 0 0,8 0 1,1 0 4,2-7-8,0 0-2,0 3 2,0 1 3,3 3 0,3 0-3,1 0 0,2 17-1,2 11 1,2 11 3,1 14 0,2 11 3,-2 9 0,-1 10 0,-6 6 2,-1 1-3,-3-5 7,0-9 6,-1-11-7,5-7-2,1-10 0,-2-8-4,3-12-4,1-9-1,-1-5 0,0-8-4,0-3-22,3-3-23,0 0-25,3-13-137,-6-4-186</inkml:trace>
  <inkml:trace contextRef="#ctx0" brushRef="#br0" timeOffset="89432.0399">11346 5211 794,'0'0'112,"0"0"-49,0 0 5,0 0-45,0 0-4,0 0 2,80 2 2,-26-7-12,3-2-3,-5 0-7,-4 0-1,-11 3-47,-7-1-99,-9 0-159</inkml:trace>
  <inkml:trace contextRef="#ctx0" brushRef="#br0" timeOffset="91283.2197">15340 4506 750,'0'0'102,"0"0"-70,0 0 2,0 0-20,88-29-11,-36 15 1,2-1-4,-7-1-21,-11 3-148,-18 3-293</inkml:trace>
  <inkml:trace contextRef="#ctx0" brushRef="#br0" timeOffset="91474.3196">15499 4336 896,'0'0'93,"0"0"-26,0 0-25,-12 93-10,12-46-17,0 1-10,0-2-5,6-2-47,8-10-110,2-9-253</inkml:trace>
  <inkml:trace contextRef="#ctx0" brushRef="#br0" timeOffset="91904.065">16081 4233 756,'0'0'83,"0"0"18,0 0-22,0 0-19,0 0-16,0 0-28,-86-49-7,63 65-8,5 4-1,6 2 0,7 3 0,5 1 0,0 2 0,8 0 0,14 0 2,7 0-2,4 1 1,1-3-1,-7 1 0,-3-1 0,-8-4-2,-8-2-2,-8-3-4,0-3 8,-11-1 0,-17-2 13,-6-5 0,-3-5-3,2-1-1,5-3-6,6-17-3,7-7-24,7-6-77,9-3-33,1 1-189</inkml:trace>
  <inkml:trace contextRef="#ctx0" brushRef="#br0" timeOffset="92217.5831">16019 4034 712,'0'0'135,"0"0"-13,0 0-18,0 0-35,0 0-43,0 0-23,-6 64 6,18 2 17,1 10-5,-1 5 3,-3 0-5,-3-2 5,-5-8-16,-1-7-8,0-14 1,0-9-1,0-10-5,-3-12-3,-2-9-25,0-10-38,5-2-65,0-22-117,0-8-357</inkml:trace>
  <inkml:trace contextRef="#ctx0" brushRef="#br0" timeOffset="92699.4811">16383 3670 838,'0'0'111,"0"0"-43,0 0 4,0 0-49,0 0-17,0 72 8,0-38-8,0 1-4,0-5-2,4-5-1,-1-6-82,3-7-43,1-9-96,1-3-287</inkml:trace>
  <inkml:trace contextRef="#ctx0" brushRef="#br0" timeOffset="92865.2224">16470 3646 516,'0'0'337,"0"0"-208,0 0-27,0 0-87,0 0 7,0 95-5,0-52-17,0 3 0,7-1-31,3-3-109,3-1-274</inkml:trace>
  <inkml:trace contextRef="#ctx0" brushRef="#br0" timeOffset="93205.5771">16957 4024 902,'0'0'68,"0"0"81,0 0-81,0 0-56,0 0-12,0 0-6,-7 1-24,8 18-21,6 4-49,-1 5-133,-3 4-291</inkml:trace>
  <inkml:trace contextRef="#ctx0" brushRef="#br0" timeOffset="93431.8324">16983 4446 1166,'0'0'45,"0"0"-17,0 0-14,-30 78-11,22-30 0,1 5-3,-3 5-78,0 0-192</inkml:trace>
  <inkml:trace contextRef="#ctx0" brushRef="#br0" timeOffset="99592.9641">10475 4645 255,'0'0'252,"0"0"-85,0 0-19,0 0-60,0 0-29,0 0 3,0 0 2,-8 4-11,8-4-13,0 0-3,0 0-5,0 0-1,0-10-6,8-12-1,2-12-17,5-6-7,0-3 0,1-2 0,2-1-1,-3 5-1,-3 4 1,-2 7 1,-5 10-11,-4 9 10,1 7 2,1 4-2,3 8-8,4 21 2,5 11 6,3 4 1,3 3 0,3-3 0,4-2-30,5-7-108,1-6-237</inkml:trace>
  <inkml:trace contextRef="#ctx0" brushRef="#br0" timeOffset="102033.8981">6354 8056 834,'0'0'2,"0"0"-1,0-111 43,3 62 28,9-1-21,-5-1 23,-7 3-10,0 5-36,-15 11 6,-15 8-11,-16 14-16,-6 10-2,-2 13 10,13 22-15,12 7 3,23 4-6,6 1 2,21 2-14,22-2 3,11-1-9,9-3-12,-1-3 25,-5-2-4,-9-1 0,-17-4 1,-16 1 1,-15-1 0,-3-1 10,-31 1 5,-17-8 12,-4-8 0,4-12-9,2-5-1,10-13-2,11-22-5,10-14-16,15-6-103,3-2-68,10 1-271</inkml:trace>
  <inkml:trace contextRef="#ctx0" brushRef="#br0" timeOffset="102328.5519">6528 7975 456,'0'0'136,"18"93"61,-4-49-76,3-6-49,6-11-26,10-14-3,8-13-1,3-6-24,2-24-13,-10-9 4,-8-9-6,-10-1-1,-6-2 0,-11 3-2,-1 4 5,-10 8 6,-18 10 18,-6 12 4,-8 14-29,-2 4-4,3 24-3,11 6 3,12 4-11,13 2-53,5-4-64,5-4-83,19-7-476</inkml:trace>
  <inkml:trace contextRef="#ctx0" brushRef="#br0" timeOffset="102570.0877">7074 7826 1050,'0'0'70,"0"0"-24,-1 73 2,2-14-1,14 14-16,2 11-16,-4 7 4,-1-3-14,-6-7-1,3-18-4,-1-16-7,0-18-47,0-15-63,-4-14-47,-1-12-62,-3-25-98,0-11 24</inkml:trace>
  <inkml:trace contextRef="#ctx0" brushRef="#br0" timeOffset="102757.1046">7040 7988 337,'-22'-79'126,"14"10"12,8 11-36,15 16 20,20 13-66,6 17-9,4 12-12,1 4-7,-7 24-1,-8 12 5,-14 6 6,-14 4-5,-3-1-1,-20-4-20,-13-8-4,-1-7-8,4-12-21,11-15-152,16-3-301</inkml:trace>
  <inkml:trace contextRef="#ctx0" brushRef="#br0" timeOffset="103106.4681">7956 7461 197,'0'0'359,"0"0"-225,0 0 70,0 0-81,0 0-4,0 0-63,-100 10-16,69 54 5,4 15-2,9 13-9,11 5-10,7 2-6,7-7-17,21-11 2,13-11-3,12-21-2,19-19-49,19-28-116,3-10-104,0-33-597</inkml:trace>
  <inkml:trace contextRef="#ctx0" brushRef="#br0" timeOffset="104141.7999">8524 7205 500,'0'0'368,"0"0"-270,0 0 69,0 0-75,0 0-37,0 0-30,5-41-25,4 67-4,4 12 4,-1 2 0,-1 0 0,5-5-8,-2-5-45,2-9-75,2-10-56,1-11-224</inkml:trace>
  <inkml:trace contextRef="#ctx0" brushRef="#br0" timeOffset="104302.084">8692 7114 694,'0'0'144,"0"0"-12,0 0 31,0 0-99,0 0-61,0 0-3,-11 67 0,16-20-2,7-1-114,4-1-104,11-1-399</inkml:trace>
  <inkml:trace contextRef="#ctx0" brushRef="#br0" timeOffset="104961.8836">9136 7398 722,'0'0'104,"0"0"2,0 0-8,0 0 0,0 0-46,0 0-21,-19 0-28,19 47 7,0 16-1,0 9 5,9 2-6,3-4-8,-2-5 4,1-11-4,2-11-8,4-14-85,3-17-14,1-12-115,-3-5-352</inkml:trace>
  <inkml:trace contextRef="#ctx0" brushRef="#br0" timeOffset="105143.0532">9318 7368 752,'0'0'113,"0"0"-76,0 0 54,0 109-12,8-51-45,1 0-17,1-5-11,2-4-6,-6-6-1,0-7-60,-6-8-105,0-9-307</inkml:trace>
  <inkml:trace contextRef="#ctx0" brushRef="#br0" timeOffset="105301.9527">9159 7771 74,'0'0'704,"0"0"-580,0 0 9,0 0-30,0 0-86,0 0-15,52-67-2,-9 48-96,9-2-101,5 2-250</inkml:trace>
  <inkml:trace contextRef="#ctx0" brushRef="#br0" timeOffset="105641.8547">9612 7487 794,'0'0'90,"0"0"-35,0 0 11,-4 86-42,4-49-8,1-2-10,5-2-5,-1-5-1,0-6-56,0-9-98,-2-9-272</inkml:trace>
  <inkml:trace contextRef="#ctx0" brushRef="#br0" timeOffset="107182.2851">9612 7589 343,'0'0'259,"0"0"-132,0 0-4,0 0-72,0 0-18,0 0-11,60 31-13,-38-31-5,2 0 3,-4-10-4,-1-8-2,-4-2 0,0-3 2,-6 1-3,-3-1 4,-5 2-8,-1-1 3,0 4 1,-10 3-1,-11 7 1,0 8 0,-9 0 0,2 12 0,-1 16 0,7 8 1,10 4 1,5 1 5,7 0-3,2-4 6,18-9-3,7-5-4,4-9 0,2-10 1,3-4-4,2 0 1,0-21 1,-2-7-2,-5-9-3,-4-5-18,-12-5-1,0-2 13,-14-5-3,-1 1-1,-1-4 7,-17 5 2,1 8 4,3 12 1,3 14 31,8 18-2,0 5 7,1 29-28,2 15 13,0 13 34,2 6-27,10 0-21,6-5-3,0-9-2,6-15-2,4-12 0,8-14-1,6-13-9,7-3-15,3-25-55,-4-11-29,-5-10-82,-10-4 20,-15-4 145,-5-2-2,-13-1 27,0-1 53,-10 3-7,-8 9 73,0 13-25,6 16 15,4 16-11,0 4-38,0 34-45,-1 18-14,3 18 31,2 11 8,4 6-23,0-3-9,0-8 2,12-14-6,6-18-3,6-20-1,4-17-3,5-7-39,4-21 17,3-17-50,-1-9-9,-2-6 27,-5-5 12,-10 1-7,-7 5 9,-3 13 40,-5 13 6,-1 16 2,-4 10 57,-2 12-26,0 18 52,0 9-1,0 2-21,0 1-38,0-7-9,10-5-9,4-10-4,0-9-4,3-10-2,2-1 1,-2-14 4,2-14 0,-4-6-5,-2-6 1,-5-1-1,-8-1 0,0 2 0,-6 4 0,-13 11 0,-5 8 0,1 13-12,-4 4-9,1 9-35,-1 14-41,5 4-23,5-2-203</inkml:trace>
  <inkml:trace contextRef="#ctx0" brushRef="#br0" timeOffset="107487.0973">10829 6749 614,'0'0'455,"0"0"-334,0 0-45,0 0-61,0 0-7,-10 85 4,10-50-9,0-4-3,2-4-8,11-7-73,2-12-151,3-6-314</inkml:trace>
  <inkml:trace contextRef="#ctx0" brushRef="#br0" timeOffset="107602.0931">10936 6780 780,'0'0'151,"0"0"43,0 0-75,0 0-106,0 0-11,0 75-2,0-21-53,0 1-246</inkml:trace>
  <inkml:trace contextRef="#ctx0" brushRef="#br0" timeOffset="107805.9927">11649 7408 1290,'0'0'65,"0"0"-61,0 0-8,0 0-66,0 0-209</inkml:trace>
  <inkml:trace contextRef="#ctx0" brushRef="#br0" timeOffset="109105.6752">12359 7245 811,'0'0'67,"0"0"6,0 0 11,3 93-37,1-58 3,-1 0-29,-1-3 0,-2-5-5,0-8-7,0-8-1,0-5-3,0-6 3,0 0 4,-5-17-2,1-13-10,4-5 3,0-8-3,0-3 0,12-2 0,1 4-1,5 6-2,2 15-3,2 15-3,2 8-1,1 24 5,0 17 2,1 7 3,2 3-1,-2-2 3,-3-4 0,-3-8 0,-10-9 1,-4-11 1,-3-10-2,-1-7 1,1-1 3,0-23 1,4-8-7,-1-7-14,6-3-10,-3-3-4,-2-2-22,1 2 9,1 7-13,9 12-20,1 17 52,1 9 17,3 18 1,0 17 4,-1 6 3,4 3 10,3-3 2,6-6-5,5-9 0,5-9 1,1-13-2,0-4-6,-5-9 3,-4-15-1,-10-7 0,-8-3-1,-7-1-1,-6-2 12,-6 2 5,-6 1 5,-15 7 7,-9 13 20,-4 14-28,-2 3-9,2 28-8,8 10-2,9 4 9,10 0-6,7-3-1,0-5-5,5-10 1,14-7-3,1-12-3,2-8 2,0 0-2,-2-18-2,-2-4-26,-6-5-22,0 0-41,-5 2 25,-1 2-4,0 9-5,1 11-64,-1 3 53,-1 15 89,4 12 29,3 7 60,3 0-22,6-4-20,5-8 8,9-9-43,2-12-8,5-1 4,3-25-8,-3-12-32,-8-8-43,-6-1 56,-12-4 19,-10-2 0,-6-3 11,0-3 25,-9 3 13,-2 11 3,3 16 30,4 18 5,4 10-22,-2 17-43,1 24-13,1 14 19,0 4-7,0 0-15,0-5-3,0-5-3,6-7-5,0-9-57,-2-10-126,1-13-264</inkml:trace>
  <inkml:trace contextRef="#ctx0" brushRef="#br0" timeOffset="109267.0289">13558 7291 915,'0'0'158,"0"0"-31,0 0-63,0 0-55,0 0-9,0 0 0,112-39-61,-74 30-93,4 2-82,4 0-188</inkml:trace>
  <inkml:trace contextRef="#ctx0" brushRef="#br0" timeOffset="109485.9301">14094 7055 786,'0'0'121,"0"0"11,0 0-3,0 0-69,-94 26-25,67 9-10,2 10-10,5 3-8,8 1-1,9 1-5,3-6-1,3-6 0,20-10 0,4-13-5,10-13-47,2-2-59,0-25-105,-5-12-274</inkml:trace>
  <inkml:trace contextRef="#ctx0" brushRef="#br0" timeOffset="109834.337">14219 6815 363,'0'0'408,"0"0"-316,0 0-28,0 0 5,-34 110 11,30-39-17,-1 4-44,2 1 6,2-7-4,-1-10-3,2-9 5,0-12 3,0-10-8,0-11-2,0-10-5,0-7-5,0 0 1,0-20 11,0-10-16,0-7-1,9-9-2,4-1-6,1-2 2,5 10-5,-1 11 8,2 13-4,-3 14 6,-3 1 0,-2 16 6,-5 9-5,-4 3 2,-1 2-3,-2-2 0,0-2-33,0-8-119,3-6-590</inkml:trace>
  <inkml:trace contextRef="#ctx0" brushRef="#br0" timeOffset="110508.3186">14667 7122 810,'0'0'87,"0"0"25,0 0-25,0 0-33,3 78-30,10-65-5,-1-7-6,3-6-6,0 0 0,3-6 2,0-15-6,0-6-3,-3-4-12,-2-3-18,-7-2-13,-4-1-25,-2 0 36,0 2 11,-16 5 11,-6 7 8,-5 10 2,-2 10 0,-3 3 4,2 18 2,4 22 7,3 13 33,8 10 2,8 1 2,7-3-15,0-8-8,22-13-7,8-13-9,6-13-1,1-12-4,0-2 0,4-25-2,0-11-4,0-11-3,-4-7-4,-4-6 6,-9-2 1,-11 2-5,-6 8-14,-7 15 8,0 12 0,0 15 6,-3 10-4,1 2 6,2 25-3,0 11 1,2 7 5,9 3 0,-2 2 2,7-3 1,-2-4 1,-5-7 16,-2-6-20,-7-7-1,0-5-5,0-6-149,-1-7-306</inkml:trace>
  <inkml:trace contextRef="#ctx0" brushRef="#br0" timeOffset="111401.834">15467 6684 318,'0'0'144,"0"0"-20,0 0 46,0 0-82,0 0-29,0 0-9,0-3-6,0 2-2,0-1-6,0 0-13,0 0-18,0 1-4,0 1-1,0 0-16,0 0-33,0 0-23,0 0-38,0 0-137,0 0-6</inkml:trace>
  <inkml:trace contextRef="#ctx0" brushRef="#br0" timeOffset="112073.2504">15532 6588 439,'0'0'131,"0"0"31,0 0-28,0 0-55,0 0-6,0 0-36,-24 13-6,3 26 13,2 14 15,7 10-14,6 5-12,6 0-9,3-2-10,17-7-8,8-8-3,5-16-3,8-14-7,4-15-57,3-6-147,-6-13-327</inkml:trace>
  <inkml:trace contextRef="#ctx0" brushRef="#br0" timeOffset="112966.4824">16254 6739 666,'0'0'145,"0"0"-64,0 0-17,-25-75-17,0 65-12,-4 9-22,-4 1-10,2 8-3,3 12-3,8 4 2,11 0-3,9 1 2,5 3-2,23 1 2,12 0 1,4 1 1,-2 0 0,-4-2-2,-7 1 1,-12-4 1,-12 0-1,-7-4 1,-7-1 13,-20-1 37,-4-8 0,-4-3-29,4-8-14,6 0-6,8-21-1,12-11-113,5-9-43,11-6-303</inkml:trace>
  <inkml:trace contextRef="#ctx0" brushRef="#br0" timeOffset="113154.2575">16412 6557 879,'0'0'82,"0"0"1,6 89 35,2-35-65,4 3-23,1 0-16,2-2-9,-1-6-5,0-5-8,-3-9-60,-2-8-115,-8-8-186</inkml:trace>
  <inkml:trace contextRef="#ctx0" brushRef="#br0" timeOffset="113534.3149">16363 6982 827,'0'0'83,"0"0"37,0 0-41,0 0-71,61-79-8,-18 62-1,1 0-9,-7 1-54,-4-1-24,-8 1-49,-7 0-85,-7 1 129,-7-1-1,-2 0 69,-2 1 25,0 2 119,4 2 2,5 3 34,2 5-90,3 3-17,3 0-14,7 21-13,4 8 16,3 7-10,2 0 6,-1 3-18,-3-3 1,-5-3-1,-7-6-6,-7-9-1,-7-7-7,-3-8 10,0-3 2,-6-8 12,-3-18-14,2-7-7,4-7-3,3-9-1,0-4 0,3-2-52,12 3-44,6 7-45,7 8-229</inkml:trace>
  <inkml:trace contextRef="#ctx0" brushRef="#br0" timeOffset="113877.0194">17106 6291 780,'0'0'90,"0"0"-34,0 0 14,0 0-15,105 73 8,-71-21-21,-4 11-15,-7 8-5,-9 1-8,-9 0 22,-5-7-13,0-10-19,-6-10-4,1-12-5,5-15-112,5-13-123</inkml:trace>
  <inkml:trace contextRef="#ctx0" brushRef="#br0" timeOffset="114311.9996">17574 6218 603,'0'0'183,"0"0"-32,0 0-29,0 0-28,0 0-61,0 0-8,63-15-5,-30 54 0,3 18-5,1 14-11,1 5-1,-8 3 1,-11-6 1,-15-4-2,-4-9-6,-10-11-24,-16-8-31,0-13-41,0-13-39,8-9-275</inkml:trace>
  <inkml:trace contextRef="#ctx0" brushRef="#br0" timeOffset="117113.8233">18270 6096 708,'0'0'85,"0"0"20,0 0 18,0 0-41,0 0-49,0 0-31,25 35-2,2 15 11,1 19 9,-1 14-7,-9 8-1,-6-2 2,-11-5-11,-1-10 1,-16-7 2,-12-11-2,-5-11 1,3-14-2,9-12-2,6-12-1,11-7 0,4-10-31,4-20-151,23-11-271</inkml:trace>
  <inkml:trace contextRef="#ctx0" brushRef="#br0" timeOffset="117302.2349">18853 6210 877,'0'0'25,"0"0"19,0 0-34,0 0-10,0 0-111,0 0-308</inkml:trace>
  <inkml:trace contextRef="#ctx0" brushRef="#br0" timeOffset="119434.2571">18407 6292 333,'0'0'91,"0"0"-6,0 0-15,0 0 24,0 0-7,0 0-26,40-17-10,-40 17-6,0 0-10,-3 0-6,-13 0-7,-5 4 0,2 1-14,1-5-1,9 0-3,6 0 4,3-2-2,0-11-6,0-4-4,11 0-3,5 2 4,-1 5 2,1 4 1,-4 6-1,3 0 0,0 9 1,0 10 6,-2 6 6,-3 0 4,-8-3-9,-2 0-2,0-7-1,-13-3 5,-5-5-2,1-6 0,2-1-4,2 0-3,4-15 0,1-5-3,3 0 1,3-1-12,2 5-8,0 8-3,0 8-25,10 0-38,1 24-48,1 8-65,1 7-80</inkml:trace>
  <inkml:trace contextRef="#ctx0" brushRef="#br0" timeOffset="119672.1864">18421 6734 829,'0'0'218,"0"0"-151,0 0 53,-8 81-38,2-28-38,-7 10-18,-2 5-12,-8 5-10,1-2-4,2-11-67,1-10-266</inkml:trace>
  <inkml:trace contextRef="#ctx0" brushRef="#br0" timeOffset="120111.972">18389 6304 141,'0'0'482,"0"0"-318,0 0-45,0 0-46,0 0-30,0 0-7,3-20-15,-3 20-13,-6 0 6,-7 0-6,-5-6-1,6-5-2,-1-5 3,7-3 8,4 0 3,2 1-10,0 4-4,5 4-2,9 7-3,3 3-1,7 11-13,1 21-39,2 15-68,-1 11-123,-7 7-284</inkml:trace>
  <inkml:trace contextRef="#ctx0" brushRef="#br0" timeOffset="120481.9266">18373 6776 593,'0'0'191,"0"0"-133,0 0 19,0 0-51,0 0 0,0 0 9,43 7-10,-41-1 0,-2 2-15,-2-1 2,-19 2 1,-4-2-13,-4-5-3,4-2-20,7 0 1,8 0-8,8-11 3,2 2 4,5 1 8,18 7 15,4 1 4,-1 17 25,4 19 43,-8 11 14,-6 14-44,-13 8-6,-3 11-18,-26 3-18,-17 3-48,-7-5-88,-5-9-544</inkml:trace>
  <inkml:trace contextRef="#ctx0" brushRef="#br0" timeOffset="122351.8986">19101 6728 746,'0'0'123,"0"0"0,0 0 3,0 0-60,0 0-23,0 0-29,-5-3-13,46 3 12,19-1-4,17-6-4,11-6 3,0-3-7,-9 2-1,-19-1-7,-20 5-42,-16 1-93,-16 1-54,-8 3-255</inkml:trace>
  <inkml:trace contextRef="#ctx0" brushRef="#br0" timeOffset="122564.6362">19443 6478 9,'0'0'828,"0"0"-784,0 0 13,0 0 13,122-8-10,-64 33 0,0 11-5,-4 7-29,-12 8-14,-20 2-6,-19 4-6,-3 0-2,-31-3-34,-15 2-102,-7-6-135</inkml:trace>
  <inkml:trace contextRef="#ctx0" brushRef="#br0" timeOffset="131314.464">6977 9707 42,'0'0'830,"0"0"-745,-16-102-8,13 58-28,0 4-9,-5 4 8,-5 9-19,-5 9-16,-7 13-5,-11 5-5,-10 16-3,-5 18 0,8 9-3,16 4 2,21 3-4,6 1-1,24-2-1,13-4 0,4-7 3,0-8 4,-5-6 0,-11-4 1,-11-2 1,-14 0-1,-5 5 14,-29 3 13,-12-1-7,-5-1-13,-1-9-7,11-6 3,10-9-4,15 0-15,13-17-67,3-13-155,6-3-176</inkml:trace>
  <inkml:trace contextRef="#ctx0" brushRef="#br0" timeOffset="131604.3509">6989 9708 396,'0'0'135,"0"0"-103,66 95 114,-45-53-21,4-4-61,2-11-21,7-10 0,4-12-18,-1-5 7,0-11-11,-5-18-5,-7-12-5,-3-7-11,-11-5 0,-8 3 0,-3 1 6,-8 8 0,-20 8 23,-5 6 2,-4 15-22,-5 12-5,6 5-8,8 25 4,11 8-15,14 7-41,3 0-52,19-3-102,12-3-408</inkml:trace>
  <inkml:trace contextRef="#ctx0" brushRef="#br0" timeOffset="131822.0496">7583 9581 945,'0'0'68,"0"0"-43,-12 103 19,12-34-6,11 7-14,6 5-6,-1-2-9,-2-6-8,-3-8-1,-2-11-10,3-17-96,-5-18-39,-4-19-176,-3-1-218</inkml:trace>
  <inkml:trace contextRef="#ctx0" brushRef="#br0" timeOffset="132019.9223">7601 9635 269,'0'0'134,"51"-86"-29,-10 66-3,0 19-40,-4 1 2,-4 29 16,-9 15-44,-11 11-17,-13 10 40,-4 4 5,-22 2-18,-12-5-20,-4-8-22,4-14-4,10-16-92,12-21-264</inkml:trace>
  <inkml:trace contextRef="#ctx0" brushRef="#br0" timeOffset="132332.1957">8295 9276 822,'0'0'66,"0"0"-16,0 0 80,0 0-56,0 0-49,-63 87 5,48-11 3,6 13 0,5 9-12,4 2-3,16-4-8,11-8-9,12-19-1,7-17 0,8-16-4,9-16-30,5-12-29,1-8-80,-10-8-99</inkml:trace>
  <inkml:trace contextRef="#ctx0" brushRef="#br0" timeOffset="132582.1118">8741 9159 850,'0'0'39,"0"0"-29,0 0 19,15 79-18,1-54-11,1-7 0,-1-9-92,1-7-301</inkml:trace>
  <inkml:trace contextRef="#ctx0" brushRef="#br0" timeOffset="132731.9269">8887 9070 776,'0'0'220,"0"0"-68,0 0-47,0 0-88,0 0-14,15 79-2,9-29-1,1 6-50,-1 5-242,-6 1-325</inkml:trace>
  <inkml:trace contextRef="#ctx0" brushRef="#br0" timeOffset="133051.9362">9499 9419 709,'0'0'147,"0"0"2,0 0 3,0 0-87,0 0-53,0 0 2,-5 120 9,7-66-13,5 2-3,4-1-3,-1-4-4,3-7-6,4-12-43,5-14-133,4-13-108</inkml:trace>
  <inkml:trace contextRef="#ctx0" brushRef="#br0" timeOffset="133512.1395">9770 9442 723,'0'0'113,"0"0"-3,-9-77-28,9 52-31,14 2-30,10 9-9,1 4-12,2 10 7,-3 0 1,-5 16-4,-4 18-3,-12 8 5,-3 8 6,-2 1-7,-21 1 1,-6-7-3,3-9 1,6-9-2,7-7-1,7-10 0,6-6-1,0-4-4,12 0 4,15-6-2,7-9 2,7-2-65,-2 0-65,-4 2-241</inkml:trace>
  <inkml:trace contextRef="#ctx0" brushRef="#br0" timeOffset="133961.8566">10208 9247 1018,'0'0'22,"0"0"60,0 0-18,0 0-39,25-82-14,3 75-4,-1 7-3,-3 0 6,-9 13-6,-2 13 3,-11 5-6,-2 8 5,-6 1-5,-18-1 0,-3-6 1,5-6-2,8-10 1,4-8-1,7-6-2,3-3-7,0 0-2,9-9-13,7-8-3,8 1 11,1 5 4,-1 7 8,-1 4-1,-1 4 2,2 17 1,-6 5 1,1 5 1,-11 3 1,-8 3 11,0-1 3,-17-1-8,-10-5 4,-4-3-11,4-6-33,2-8-146,1-10-357</inkml:trace>
  <inkml:trace contextRef="#ctx0" brushRef="#br0" timeOffset="134532.2394">10731 9207 632,'0'0'166,"0"0"-27,0 0 12,0 0-47,0 0-59,0 0-32,-12 62-2,27 6 2,-3 1-4,2-1-8,0-10-2,0-13 0,4-11-57,0-14-100,1-15-83,2-5-395</inkml:trace>
  <inkml:trace contextRef="#ctx0" brushRef="#br0" timeOffset="134701.9276">10964 9201 693,'0'0'137,"0"0"-18,0 0-24,0 0-50,12 92 15,4-32-42,-1-1-12,-3-4-6,-3-7-34,-6-12-136,-3-7-301</inkml:trace>
  <inkml:trace contextRef="#ctx0" brushRef="#br0" timeOffset="134861.8444">10786 9525 886,'0'0'78,"0"0"67,0 0-80,0 0-63,0 0-2,115-90-4,-61 65-64,-2 0-51,-1 1 5,-8 3-144,-9 2-15</inkml:trace>
  <inkml:trace contextRef="#ctx0" brushRef="#br0" timeOffset="135582.01">11182 9304 429,'0'0'189,"0"0"-4,0 0-100,20 81-24,-6-67-25,5-5-5,1-7-12,5-2-9,1-7-3,0-15-6,-2-8-1,-6 0-11,-5-1-14,-5 2-2,-8 2 0,0 1 16,-6 4 8,-13 5 2,-5 6 1,1 8 1,-4 3 3,-1 10 11,3 18 3,3 9 4,8 7 2,5 8-6,9 0 3,0-2 9,6-9-9,18-8-6,7-10-2,8-10-3,4-11 2,5-2-6,0-15-6,1-18-6,-9-10-47,-4-8-23,-9-3-7,-9-2 35,-9 1 24,-9 0 22,0-4 2,-2 0 6,-7 3 19,0 11 7,1 17 27,2 16-13,1 12 2,0 16-14,-1 23-30,2 15 9,4 11 5,0 3-6,0-1-6,12-3-4,6-9-1,3-13 1,6-15-2,4-18 1,5-9 1,3-13-2,1-21-7,-4-10-31,-10-7-13,-6-2 28,-8-2 15,-12-2 8,0-1 3,-5 1 0,-14 3 9,1 9 13,2 14 7,7 15 1,0 16 3,4 9-12,4 29-11,1 18-5,0 13 10,1 5-4,16-1-12,1-4-2,6-10 1,2-12-1,3-17-16,2-19-20,3-11-51,1-9-36,-5-23-73,-4-9-206,-12-5 7</inkml:trace>
  <inkml:trace contextRef="#ctx0" brushRef="#br0" timeOffset="135859.4375">12099 9040 242,'0'0'260,"0"0"-106,0 0 65,0 0-151,0 0 44,-1 82-15,1-30-41,7-1-19,4-1-18,5-8-10,3-8-7,1-14 3,4-12-4,1-8 0,0-7 3,-2-18 1,2-11-5,-9-4 0,-5-7-3,-6 2-5,-5 5 7,0 7-7,-11 10 8,-8 12 0,-8 11 1,3 0-1,0 11-3,3 12-27,6-1-97,2 2-105,2-4-453</inkml:trace>
  <inkml:trace contextRef="#ctx0" brushRef="#br0" timeOffset="136136.6419">12377 8606 789,'0'0'90,"0"0"-9,0 0 12,0 0-68,0 0-18,0 0-6,-5 79-1,7-59-11,10-7-87,5-8-194</inkml:trace>
  <inkml:trace contextRef="#ctx0" brushRef="#br0" timeOffset="136276.5442">12521 8565 776,'0'0'176,"0"0"-12,0 0-86,0 0-68,0 75-6,0-23-4,3 5-4,8-1-169,5-1-293</inkml:trace>
  <inkml:trace contextRef="#ctx0" brushRef="#br0" timeOffset="136604.2897">12830 9183 1236,'0'0'45,"0"0"13,0 0-32,0 0-26,0 0-7,0 0-31,15-4-143,-3 3-574</inkml:trace>
  <inkml:trace contextRef="#ctx0" brushRef="#br0" timeOffset="137893.8742">13515 9035 267,'0'0'598,"0"0"-532,0 0 54,0 0-55,0 0-58,0 0 15,-6 76 5,17-32-4,-1 1-6,-3-4 1,-2-4-2,-4-8 2,-1-9-7,0-10 0,0-8-5,0-2-2,0-13 3,-1-14-7,-1-8 0,2-5-7,0 1 4,0-2 3,3-2 0,6 4 0,6 5-2,2 12-5,5 10 0,2 12 4,-2 0 2,2 21 1,-2 7 0,-5 2 6,-4 0-2,-4-8-2,-4-2-1,-2-8 2,-3-8-1,3-4-1,-1 0 0,5-10-1,0-14-21,4-7-29,3-5-43,-3 0 17,1-2 47,1 2 8,1 5 13,8 9 6,2 13-1,7 9 3,1 12 13,4 19 13,2 5 11,4 4 10,-2-7-12,1-5-17,0-8-9,0-14 1,-2-6 0,-7 0-6,-3-19 1,-10-8-5,-5-3-6,-11-1 1,-3 0-1,-3-1 4,-19-1 1,-4 5-1,-7 7 2,-3 11 0,4 10 2,2 10-4,5 22 3,6 12-1,7 5 1,8 1-1,4-5 1,0-8-1,7-11 0,8-10-1,3-10 0,4-6 0,1-5-5,-1-19-27,-1-6-60,-7-5 18,-5-1-2,-1-1-9,-5-3 14,0 3 64,0 4 8,-1 10 23,-1 12 30,2 11 12,2 3-33,-2 22 12,6 8 17,0 1-15,4-1-19,7-4-15,2-7-10,3-9 8,-1-9-5,5-4-1,0-13-4,0-14-17,-7-9-18,-5-3 29,-9-3 0,-5-1 6,-3-2 0,0 1 2,-4 4 38,-6 11 8,4 12-1,4 17 5,2 1-21,0 29-26,0 12 5,6 9-2,7 3-3,2-1-5,3-3 0,2-5 0,-2-10-23,-2-8-99,-6-12-145,-1-10-491</inkml:trace>
  <inkml:trace contextRef="#ctx0" brushRef="#br0" timeOffset="138036.0669">14604 8850 725,'0'0'17,"0"0"27,0 0-38,90-6-6,-43 4-178,7-5-213</inkml:trace>
  <inkml:trace contextRef="#ctx0" brushRef="#br0" timeOffset="138265.613">15194 8643 596,'0'0'204,"0"0"-79,0 0-11,-94-21-9,62 33-53,1 17-17,4 7-4,7 10-7,7 3-17,12 1 0,1-1-7,6-10 1,18-8-1,4-11 0,3-13-6,7-7-38,2-10-82,0-20-113,0-7-184</inkml:trace>
  <inkml:trace contextRef="#ctx0" brushRef="#br0" timeOffset="138602.1243">15337 8406 475,'0'0'228,"0"0"2,0 0-117,0 0-78,-16 77 33,16-14-19,0 5-19,2 0-15,7-1-10,-3-9 3,0-9-7,-6-11 5,0-11-3,0-12-2,0-9 2,-4-6-2,-5 0 9,4-18-9,4-9-2,1-9-7,1-4-24,16-2 17,0 6 10,2 8 4,-2 14 1,-1 14-5,-2 0 5,-3 22 4,-4 11 10,2 6-1,2 1 4,2-2-16,5-6 2,4-6-3,5-13-91,6-8-159,6-5-223</inkml:trace>
  <inkml:trace contextRef="#ctx0" brushRef="#br0" timeOffset="139122.2297">15740 8699 954,'0'0'89,"0"0"39,0 0-65,0 0-27,0 0-14,-41 99-10,41-69-12,15-5 2,3-7 1,2-8-2,0-8-1,3-2 0,-1-12 5,1-13-5,-3-7-3,-3-3-5,-7-1 6,-8-2-10,-2-2-5,0 2-2,-18 1 19,-3 11 1,-5 12 0,-5 12 1,0 4-2,-2 30 0,5 16 1,5 11 3,13 9 10,4 0-1,6-8 0,1-7-12,17-15-1,12-15 3,6-16 8,0-7-4,2-19-6,1-18-1,-1-9-6,-4-9-5,-4-5 4,-8-4 2,-13-3-22,-7 4 17,-2 12 4,0 17 5,5 20 2,4 14-1,5 18 3,8 25 7,4 9 13,-4 7 1,-2-2-20,-7-3 3,-6-4-7,-2-6 0,-4-9-8,2-10-73,0-11-213</inkml:trace>
  <inkml:trace contextRef="#ctx0" brushRef="#br0" timeOffset="139598.0473">16514 8508 820,'0'0'69,"0"0"47,0 0 8,0 0-76,-99 30-13,73 22 3,5 16-11,12 6-12,9 1-7,0-5 1,17-7-8,18-10-1,14-15-14,15-14-40,9-16-89,4-8-90,-3-10-306</inkml:trace>
  <inkml:trace contextRef="#ctx0" brushRef="#br0" timeOffset="139855.636">17019 8622 544,'0'0'231,"0"0"-94,0 0-16,0 0-19,-84-68-55,80 84-32,4 9-15,0 9 2,17 7-4,7 4 4,0 0-2,-2 0 0,-7-4 0,-7-6-1,-8-5-1,0-6 4,-11-5 2,-17-3 9,-11-6 14,-4-7-14,5-3-7,12-6-6,14-21-8,12-9-120,22-8-147,21-7-372</inkml:trace>
  <inkml:trace contextRef="#ctx0" brushRef="#br0" timeOffset="140035.4559">17298 8447 970,'0'0'76,"0"0"71,0 123-74,0-64-40,0-2-10,7-3-15,3-7-8,2-10-2,0-10-32,0-10-95,-5-10-137,-5-7-414</inkml:trace>
  <inkml:trace contextRef="#ctx0" brushRef="#br0" timeOffset="140407.0656">17273 8767 813,'0'0'136,"0"0"3,0 0-30,0 0-84,63-75-22,-20 58-3,5-2-1,-5 0-13,-4-1-41,-12 3-41,-8 3-26,-8 2-10,-4 2 56,-3 4 56,4 5 20,3 1 22,5 0 26,2 18 13,3 3-17,-2 3 2,1 3 13,-4-2-19,-1 1 24,-5-1-1,-4-2-35,-4-4-9,-2-3-2,0-5-7,-6-5-2,-4-6 1,3 0 1,6-11 0,1-15-10,0-7-1,1-12 1,13-2 7,1-3-7,1 2-1,2 9-8,7 8-37,2 10-99,0 11-49,-2 5-421</inkml:trace>
  <inkml:trace contextRef="#ctx0" brushRef="#br0" timeOffset="140702.1881">17974 8256 835,'0'0'123,"0"0"-88,0 0 63,0 0-50,0 0-34,97 0 6,-55 48-4,-1 11-11,-10 8 7,-12 4 17,-13 3-2,-6-5-6,-7-10-9,-14-9-9,6-12-3,2-11-21,13-12-104,2-10-115,21-5-358</inkml:trace>
  <inkml:trace contextRef="#ctx0" brushRef="#br0" timeOffset="141495.606">18407 8173 70,'0'0'816,"0"0"-711,0 0 53,0 0-95,0 0-9,124 21-21,-66 30-3,-7 11-17,-10 13-3,-18 10-6,-14 2 10,-9 1-3,-18-8-6,-19-10-2,-8-12-2,2-11-1,5-12-12,13-14-40,13-10-126,12-11-345</inkml:trace>
  <inkml:trace contextRef="#ctx0" brushRef="#br0" timeOffset="141804.2118">19077 8365 881,'0'0'60,"0"0"78,0 0-73,0 0-65,0 0-7,0 0-108,9 35-145</inkml:trace>
  <inkml:trace contextRef="#ctx0" brushRef="#br0" timeOffset="141950.6533">19261 8730 710,'0'0'303,"-29"81"-188,10-35 24,0 1-86,3-2-37,6-4-16,7-3-5,3-8-64,7-10-219</inkml:trace>
  <inkml:trace contextRef="#ctx0" brushRef="#br0" timeOffset="142194.1555">19675 8624 1088,'0'0'94,"0"0"-35,0 0 3,0 0-31,118-29-29,-61 26 1,0 0-6,-8-3-21,-12-1-34,-15-2-121,-11-4-5,-11-3-152,-1-2-152</inkml:trace>
  <inkml:trace contextRef="#ctx0" brushRef="#br0" timeOffset="142332.0667">19959 8420 628,'0'0'137,"0"0"43,100 44-25,-69-7-70,-7 8-38,-8 1-2,-11 1-25,-5-3-8,-10-2-7,-16-3-5,-7-9-108,3-6-533</inkml:trace>
  <inkml:trace contextRef="#ctx0" brushRef="#br0" timeOffset="142884.4053">20177 6252 1028,'0'0'112,"0"0"-54,0 0-14,9 92-1,2-24-28,-2 6-10,1 4-3,-3-6-2,-3-8-10,2-10-73,-3-14-175,-3-14-373</inkml:trace>
  <inkml:trace contextRef="#ctx0" brushRef="#br0" timeOffset="143742.0839">20114 6713 1098,'0'0'71,"0"0"14,0 0-37,115-77-34,-53 43-11,1-5-3,-6-2-7,-12 1-11,-12 5-36,-14 4-33,-10 4 10,-9 9 34,0 7 20,-2 7 4,-10 4 19,1 0 2,3 1-2,5 9 1,3 0-1,0 1-3,3 3-3,13 0 6,-2 4 5,0 5-2,0 5 30,-2 8 17,3 4 13,-1 4-17,2 0-15,-1-6-11,1-5-14,2-11-4,0-10-2,1-10-6,-1-2 0,3-17-14,0-11-9,-5-6-8,1-4 24,-5-3 12,-3-1 1,-1-1 2,-1 2-2,0 6 9,-2 11 2,-2 14 7,-3 10 12,0 0-19,0 26-7,0 8 14,0 4 3,0 1-10,0-4-8,1-6-1,11-9-2,2-9-4,3-11-10,4 0 6,2-13-3,-1-14-14,3-4 2,-2-5-17,-2-3-39,-2 2 42,-5-1 28,-4 12 9,-4 8 0,-3 12 10,-2 6 48,1 10-36,-1 18 41,1 4-17,1 2-9,3-6-17,6-8-12,7-7-7,8-10 1,7-3-2,6-9 0,5-18 0,4-6 0,-2-6 3,-7-4-3,-7-1 0,-14 0-1,-10 2-12,-6 7 8,-3 8 3,-10 14 2,-11 13 4,-8 6 0,1 25 2,3 10 6,6 7 1,8 1-1,11-7 4,0-8-2,19-8-12,23-8 1,16-5-3,16-5-2,7-4-14,-3-4-145,1 0-320</inkml:trace>
  <inkml:trace contextRef="#ctx0" brushRef="#br0" timeOffset="145143.1305">21073 8581 621,'0'0'308,"0"0"-234,14-85 70,-14 53-98,0-1-24,-17 2-4,-5 3-1,-4 8-6,0 13-3,0 7-4,4 14 6,7 27-10,3 21 8,11 16-2,1 6 0,0 1 0,13-9-2,0-10-3,2-9-1,-1-13-11,-2-12-92,-3-10-13,-8-13-82,-1-7-112,-5-2 96,-14-4 177,-3-12 37,1-2 175,-1-1 37,2 2-69,7 3-49,7 2 16,6-1-32,0 0-61,22-1-17,17-3-1,13-4-19,11-4-59,4-5-37,-2 0-2,-10 1-63,-11 2 102,-14 5 34,-13 6-87,-12 5 132,-5 5 59,0 6 103,-11 0 39,-6 17-107,1 8 3,7 5-7,6 0-28,3-3-29,0-4-10,4-4-11,8-7-7,6-7-2,-1-5-1,0 0-2,-3-6-1,-1-10-30,-2-2-31,-4-3-28,0-3 44,-2 0 2,-2 1 10,-2 3 22,-1 8 11,0 8 1,2 4 0,-2 4 10,1 14 24,4 5 18,3-2-18,5-1 0,3-5-18,7-8 20,0-7-20,6 0-6,-1-14 4,0-13 5,1-5-14,-5-5 0,-5-1-2,-5 0 0,-6 0-3,-6-1-1,-2 3 1,0-2-13,-15 4 1,-1 5 11,-1 9 0,5 12 0,1 8 1,1 9-3,4 22 3,0 8 5,5 10 15,1 3 1,0-1-2,0-3-6,7-7 4,9-11 1,6-10-11,8-11 0,6-9-3,5-9 4,-1-19 2,2-11-8,-6-5-2,-7-2 0,-9-2 0,-9 8-10,-11 4 5,0 11-2,0 10 1,-3 12 5,-3 3-3,4 15-13,1 15 13,1 7 4,0 2 0,0 4 1,13-3 2,7-1 4,-6-6 13,-6-6-19,-8-7-1,0-7-2,0-6-37,0-7-63,9 0-95,3-11-222</inkml:trace>
  <inkml:trace contextRef="#ctx0" brushRef="#br0" timeOffset="145482.1101">22034 8499 779,'0'0'119,"0"0"-9,0 0-37,0 0-11,0 0 9,0 0-17,90 37-24,-73-29-13,4-5 1,-1-3-1,4-6-10,-1-14 1,1-6-7,-1-4-1,-5-1 0,-5 0-5,-6-1-3,-5-3 3,-2 3-7,0 4-1,-18 7 0,-7 11 4,-5 10 9,-3 12-2,-3 25 2,3 12 8,10 8 20,9 2-5,14-2-2,0-9-5,17-12-4,16-13-8,8-14 1,17-9-5,18 0-9,14-23-7,2-5-73,-11-9-238</inkml:trace>
  <inkml:trace contextRef="#ctx0" brushRef="#br0" timeOffset="146521.838">9829 10311 967,'0'0'136,"0"0"-136,0 0-4,67-79 4,-3 42 0,13-1 2,0 3-4,-9 5-2,-23 13-24,-26 11-37,-19 6-54,-46 13-46,-32 18 55,-21 9 88,-9 3 22,3 1 133,9-2 25,18-6-34,23-10-10,27-9-62,28-12-38,32-5-4,47-19-10,32-16 7,21-10-7,6-1-46,-10 0-72,-16 10 57,-24 13-21,-40 13-167,-32 10-393</inkml:trace>
  <inkml:trace contextRef="#ctx0" brushRef="#br0" timeOffset="151140.242">1842 4971 650,'0'0'366,"0"0"-327,0 0 53,0 0-46,0 0-46,0 0 7,11 78 0,8-11 28,-1 2 1,0-2-23,-6-9-7,-2-13-2,-2-14-1,-5-15 0,0-14 0,-2-2-3,-1-26 11,0-20-11,0-15-6,0-9-3,-6-3 9,-3-2 0,-1 3 0,-2 4 4,3 18-4,0 17 0,9 23-1,0 11-14,22 35-7,10 14 20,-1 9 2,3-2 0,-4-9 0,-3-10 4,1-9-1,-4-13-2,-3-10 0,-3-6-1,-2-10-7,-4-21-4,-1-9-18,-4-6 5,-4-6 4,0-5 15,-3 1 5,0 2 0,0 15 5,0 15 0,0 15 1,0 9-6,6 25-12,9 18 5,6 15 4,3 1 3,-2-2-3,5-11 0,3-10-34,7-14-41,2-14-18,3-8-67,-1-5-125,-5-22-137</inkml:trace>
  <inkml:trace contextRef="#ctx0" brushRef="#br0" timeOffset="151359.5539">2618 4855 230,'0'0'391,"-6"-88"-185,-13 53-75,-1 13-31,-2 12-1,-2 10-28,2 7-55,2 28-14,2 15-1,11 11-1,7-1 1,0-5 3,10-10-4,8-13-5,3-13-4,0-12-24,3-7 2,-2-4-26,-4-20 4,-3-7-27,-6-7-40,-6-4-65,-3-2-7,0 1-107</inkml:trace>
  <inkml:trace contextRef="#ctx0" brushRef="#br0" timeOffset="151613.4303">2615 4744 114,'0'0'42,"0"0"13,0 0 15,17 86 5,-4-46-10,-1-4-11,7-9-31,-1-13-19,3-12 0,0-2 62,-3-29-18,-2-10-48,-4-11-33,-3 0 7,-8 1 26,-1 2 54,0-3 39,-1-1 47,-15 5-59,-1 11 36,1 12-24,7 17-39,6 6-51,3 33-2,0 17-1,6 14 3,9 5-3,9 5-2,-2-5-49,-2-4-103,-4-14-189</inkml:trace>
  <inkml:trace contextRef="#ctx0" brushRef="#br0" timeOffset="151792.0574">2785 4799 964,'0'0'22,"0"0"-7,0 0-15,0 0-17,73-89 5,-28 71-38,4-2-75,3-3 38,-2 1-104,-7-1-160</inkml:trace>
  <inkml:trace contextRef="#ctx0" brushRef="#br0" timeOffset="151961.8531">3128 4525 470,'0'0'173,"0"0"-24,0 0-44,-74 84-53,63-41 6,8 1-27,3-2 3,8-3-24,14-10-7,6-10-1,2-13-4,6-6 0,-3-15-64,-5-19-57,-1-7-195,-9-4-173</inkml:trace>
  <inkml:trace contextRef="#ctx0" brushRef="#br0" timeOffset="152291.8639">3239 4333 455,'0'0'175,"0"0"38,-57-84-71,48 84-80,9 0-18,0 26-44,0 17-8,3 13 8,15 8 5,-3 5 0,-2 0-2,1-6-3,-5-4 19,-2-13 22,-4-12-17,-2-12 8,1-13-22,1-9-4,0-6 11,3-20 13,-3-12-25,7-6-5,-4-2 0,0 1-3,0 5-1,-1 12 4,5 13-11,4 15-8,5 3 7,2 26 2,6 11 4,1 5-13,-1 0 16,6-7-85,3-7-21,7-14-210,2-11-276</inkml:trace>
  <inkml:trace contextRef="#ctx0" brushRef="#br0" timeOffset="152722.0743">3819 4295 964,'0'0'77,"0"0"-28,0 0-2,0 0 13,0 90 5,11-57-38,8-6-17,6-8-9,5-6-1,9-12-3,0-1 3,-1-11-14,-9-13 0,-1-7-20,-7-3 4,-5-5 18,-7-2 12,-7-1 3,-2 1 4,-5-1 5,-17 5 28,0 7-12,-5 11-11,-2 11 3,-2 8-20,-3 12-7,8 17-1,7 11-42,10 3-100,9 0-113</inkml:trace>
  <inkml:trace contextRef="#ctx0" brushRef="#br0" timeOffset="153114.3626">4286 4107 1120,'0'0'71,"0"0"-70,0 0 55,0 0-56,0 0-14,0 0 14,15 99 1,-2-58 2,-2-6-1,-1-6-2,-5-9 1,-2-10 0,0-6-1,-3-4 1,1-3 6,-1-16-7,0-8-38,0-3 15,0-7 23,0-4 2,0-1-1,2-2 6,9 4 13,6 9-18,5 13 4,5 18-6,1 4-2,2 29 2,0 12 0,1 4-3,-8 0 3,-4-5-3,-5-8-29,2-13-102,-4-11-107</inkml:trace>
  <inkml:trace contextRef="#ctx0" brushRef="#br0" timeOffset="153747.5328">4656 3764 975,'0'0'91,"0"0"18,0 0-1,0 0-99,0 0-9,0 0 0,-28 133 5,47-68-4,14-6 0,3-8-1,4-16 0,3-16-13,-4-18-19,0-4-49,-5-29-17,-7-12-26,-5-5 71,-7-7 49,-9 2 4,-3 0 3,-3 5 17,0 11 35,-3 17 31,-3 16-2,2 5-24,1 28-58,3 15-2,0 5 3,7 3 7,10-4-2,2-7-3,1-7-5,2-14-5,3-15-36,-1-4-24,-3-19 8,-5-14-55,-5-2 44,-8-1 68,-3 1 18,0 7 63,-3 7 32,-5 9 0,4 9-63,-1 3-21,4 21-29,1 18-5,0 19 5,21 14 0,23 12 0,9 9 11,-1 4-11,-9 3 3,-13-4-1,-15-5-4,-15-10 2,0-15-3,-27-19 3,-10-20 0,-1-24 6,0-12 27,9-32 4,5-17-3,8-9-22,9-10-12,4-2-1,3 3-13,0 6-41,0 6-60,1 13-106,14 8-275</inkml:trace>
  <inkml:trace contextRef="#ctx0" brushRef="#br0" timeOffset="154023.3763">5961 3717 1247,'0'0'50,"0"0"0,-47-78 17,41 71-52,6 7 4,0 20-19,0 28-14,4 19 14,10 12 2,-1 6-1,4-3-1,-1-7 0,-1-12 0,3-16-8,1-16-27,-4-14-32,1-13-50,-7-4-25,-9-10-72,0-15-321</inkml:trace>
  <inkml:trace contextRef="#ctx0" brushRef="#br0" timeOffset="154703.1593">6039 3900 703,'0'0'145,"0"0"-123,0 0 29,0 0 8,85 71-18,-51-49-18,2-6 7,0-8 34,-3-8-45,-3 0-9,-5-14-3,-4-10 3,-8-3-5,-8-1-3,-5 0-1,0-2-1,-3 2-7,-14 3-10,-8 3 11,1 5 5,-1 9-3,1 8 4,0 5-3,5 25 3,2 10 2,5 8 2,9 2-2,3 2 5,2-8-5,22-9-2,1-14 1,9-13-1,1-8 2,-1-6 2,2-22-4,-2-14-28,-2-6-26,-7-4 28,-4-4 18,-9-1 0,-8-5 6,-4-6 2,0-3 0,-9 9 12,-3 10 31,-1 20 20,8 20-16,2 12-5,0 26-39,3 29-1,0 14 3,2 10 5,14-3-6,1-12-2,2-12-1,6-17-1,1-18-11,9-17-45,1-4 12,0-30-19,-3-11-91,-8-10 32,-8-6 67,-7-7 55,-10-1 20,0 4 51,-13 10 8,-2 18 42,5 18 0,5 19-40,5 8-68,0 33-9,0 15-4,0 14 6,0 2-4,0-4-2,0-7-5,0-8-69,0-14-152,-15-12-244</inkml:trace>
  <inkml:trace contextRef="#ctx0" brushRef="#br0" timeOffset="155468.3516">6552 3813 1066,'0'0'92,"0"0"22,0 0-83,-10-89-31,32 67-3,5 1-8,18 0-28,19-1-60,9-2 42,9 2-119,-13 4-26,-23 6 25,-19 7 156,-17 5 21,-7 2 123,-3 17 57,0 7-76,0 2 4,0-1-19,5-4-35,4-8 1,3-8-14,4-7-33,-1 0-2,6-13 7,1-14-10,0-9-1,-2-3-2,-7 2 0,-7 0-4,-6 3-16,0 4 10,-10 5 7,-13 8-5,-5 10 8,-3 7 0,1 7-3,3 24-1,5 16 4,16 12 1,6 4 2,0 1 3,13-12 0,11-15-4,5-15-2,0-10-6,0-12 6,2-6 4,3-27-2,6-12-2,-1-10-12,-1-7-8,-10 0 11,-7 2 9,-12 6-18,-8 12 10,-1 12 8,0 14 14,-1 16 29,-1 13-31,2 21-12,0 11 13,9 3 7,9-2-12,2-6-8,2-12 0,2-12 0,1-16-1,3-7-12,1-25-6,-2-13-2,0-2-8,-5-6 28,-8 0 1,-9-5 2,-5 0 11,0 5 8,-1 10-3,-5 18 12,6 17 4,0 8 6,0 20-38,12 24 3,3 12-5,0 8 2,-5 3-2,1 2 0,-3 1-2,0-1-26,3-8-58,-4-18-128,-3-14-251</inkml:trace>
  <inkml:trace contextRef="#ctx0" brushRef="#br0" timeOffset="155831.9072">7889 3695 721,'0'0'23,"0"0"72,0 0-16,0 0-46,-105 89-3,56-57 8,-18 4 8,-24 8-25,-30 8-6,-29 6-4,-35 6-9,-27 4-2,-15 7-9,-10 4-11,2 4 10,-15 6 9,-19 9 1,-18 6-46,-14 7 11,0 3 35,6-5 5,11-4 11,29-10 46,42-16-9,47-20-16,51-19-28,45-16-6,42-16-3,28-8 0,7-3-4,37-15-4,11-5-44,3 0-123,-3 0-406</inkml:trace>
  <inkml:trace contextRef="#ctx0" brushRef="#br0" timeOffset="155999.3517">3837 5193 792,'0'0'444,"0"0"-434,0 0 5,0 0 25,0 0-40,0 0-44,31-18-498</inkml:trace>
  <inkml:trace contextRef="#ctx0" brushRef="#br0" timeOffset="159737.0813">1854 13706 1064,'0'0'0,"0"0"0,13 114 21,1-46 22,-2 2-5,3-2-4,-3-11-24,1-14-4,1-10-1,-4-13-2,-4-12-2,-3-8-1,-3 0 6,0-32 6,0-19 4,0-20-16,-8-11-5,-6 0 5,-7 5 1,0 5 0,-3 11-1,8 19 0,4 15 0,7 20 1,5 7-2,9 28-20,18 13 14,6 6 7,3-5 3,1-8-3,3-11-1,-1-13 1,3-10 0,-4-9-16,-5-22-27,-9-11-43,-6-8 35,-9-3 50,-9-1 2,0 4 0,-10 6-1,-7 2 2,-1 10 4,8 12-1,1 13 12,9 7-7,3 31-10,18 20-7,7 11 7,5 6 0,9-6 3,7-9-2,11-10 1,4-18 0,6-14-2,1-11-2,-8-12-10,-2-22-35,-16-10-56,-12-6-22,-12-3 72,-15 1 53,-6 4 31,-6 3 44,-18 7-4,-7 7-32,-2 12 55,-3 18-23,0 1-28,5 31-17,4 17-15,8 10 10,11 4-9,8-1-12,2-10 2,17-14-1,2-11-2,4-13-4,1-13-54,-1 0 7,-7-20-8,-3-11-26,-6-6-26,-6-1-47,-3 0 90,0 1 69,0 2 6,-3 4 17,-2 8 43,5 12-47,0 10 24,3 1-32,12 11 37,6 9-14,0 0-1,3-2-13,-3-7-15,3-8-2,-2-3 6,-1-14 5,-3-20 5,-2-10-19,-2-6 0,-8-1 0,-6 1 1,0 2 1,-11 3 22,-8 10 14,7 11 62,1 14-55,6 10 5,5 27-46,0 19-3,8 15 4,12 3 6,10-4-11,-5-4 0,5-4-1,-8-8-41,-7-6-152,-3-15-208</inkml:trace>
  <inkml:trace contextRef="#ctx0" brushRef="#br0" timeOffset="159866.4897">2982 13466 936,'0'0'67,"0"0"-49,0 0-18,45-76-14,-2 46-113,11-4-279</inkml:trace>
  <inkml:trace contextRef="#ctx0" brushRef="#br0" timeOffset="160090.7322">3425 13047 785,'0'0'145,"0"0"-36,-94 83 5,66-29-52,8 5-24,13 1-13,7-4-12,7-8-11,19-10-1,5-13-2,6-13 1,2-12-9,0-13-58,-3-26-49,2-12-78,-8-10-132,-7-6 38</inkml:trace>
  <inkml:trace contextRef="#ctx0" brushRef="#br0" timeOffset="160395.9222">3600 12930 147,'0'0'302,"-39"-105"-122,21 74 42,9 17-65,3 14-15,2 27-92,4 18-48,0 16 11,4 6 16,14 1-12,4 2-7,-1-7-7,-3-7 0,-3-9 0,-6-13-2,0-13 8,-6-13-6,-3-8 2,0 0 3,0-17 9,0-16-17,0-13-10,0-6-9,0-1 11,0 5 8,3 12-1,13 15-10,8 19 11,9 2 4,1 25 5,4 14 17,-7 6-22,-3 5 1,1-5-5,-4-5-2,3-11-68,2-11-260</inkml:trace>
  <inkml:trace contextRef="#ctx0" brushRef="#br0" timeOffset="160892.0233">4608 12854 920,'0'0'99,"0"0"-4,0 0-7,-86 39-51,74 2-12,9 5-4,3 0-13,7-7-7,14-6 1,6-13 0,4-12-2,4-8-2,2-11 2,-3-21-3,-4-7-2,-12-5-17,-3-2 4,-14 2 10,-1 0 8,-4 5 0,-22 5 1,-5 9-1,0 13 0,1 12 1,5 9 1,5 23-2,10 9 0,7 0-1,3 0-17,13-11-163,16-11-283</inkml:trace>
  <inkml:trace contextRef="#ctx0" brushRef="#br0" timeOffset="161286.7282">4793 12395 1042,'0'0'69,"0"0"51,0 0-109,0 0-8,9 103-3,16-48 14,4 3-5,-5-2-6,-2-2 1,-6-9 1,-5-10-3,-5-12 0,-4-13-1,-2-9 0,0-1 2,0-16 10,-2-12-13,-7-11-24,1-6-2,1-3 12,4 3 0,3 9 6,0 14-4,3 10 8,12 12-3,10 0 7,2 20 10,-3 12 14,-3 4-11,-2 5-1,-5-2-4,-5-2-5,4-7-1,-5-9-2,1-12-89,4-9-201</inkml:trace>
  <inkml:trace contextRef="#ctx0" brushRef="#br0" timeOffset="161859.2342">5166 12305 857,'0'0'128,"0"0"42,0 0-80,0 0-61,0 0-29,-24 80 11,27-17-2,20 1-6,2-9 2,3-8-5,1-16-1,-1-16-6,1-15-47,-4-6-43,-3-25-14,-5-8-9,-6-5 9,-3-4 93,-8 0 18,0-4 20,0 1 10,-3 6 26,-5 13 9,1 12 69,4 20-18,3 7-55,0 32-60,0 19 20,3 9 22,21-1-20,7-6-6,7-8-8,0-17-3,0-17-6,-1-18-5,-3-7-14,-4-28-37,-9-11-46,-6-5-21,-6-6 70,-9-1 18,0 2 29,0 7 6,-12 17 3,3 14 22,3 17 60,1 2-15,4 27-68,1 13 10,0 10 7,0 5 11,6 3-11,6 6-6,9 5-6,4 3-6,9 0 0,1-4 1,-8-8-2,-9-8 3,-8-10-3,-9-9-1,-1-13-4,0-14-54,-10-7-109,1-18-193</inkml:trace>
  <inkml:trace contextRef="#ctx0" brushRef="#br0" timeOffset="162433.4432">6294 12218 801,'0'0'85,"0"0"21,0 0-23,0 0-21,-91-54-43,76 81-19,6 19 0,6 12 6,3 8 0,3-1 0,14-7 1,2-12-6,5-15-1,-3-15-1,3-16-3,-1-7 4,1-26 13,-6-14-13,-3-10-29,-7-5-31,-7-3-6,-1-1 4,-1-2 19,-20-1 38,-4 1 5,0 10 22,3 14 51,9 22 64,7 22-58,6 11-63,0 34-1,13 19-13,14 6 20,9 2-12,9-7-2,5-11-5,1-14-2,0-17 1,-5-17-2,-10-6-14,-6-22-52,-8-15-29,-10-7-1,-9-3 46,-3 0 46,-3-5 3,-16 5 1,2 7 6,2 15 47,8 18 37,4 8-38,3 33-45,0 14 3,1 10 4,13 2-6,1-3-5,0-8-1,1-12-2,1-16-42,-1-18-213</inkml:trace>
  <inkml:trace contextRef="#ctx0" brushRef="#br0" timeOffset="162552.0509">6612 11823 864,'0'0'2,"0"0"-2,0 0-28,0 0-282</inkml:trace>
  <inkml:trace contextRef="#ctx0" brushRef="#br0" timeOffset="163015.3382">7092 11985 878,'0'0'131,"0"0"52,-85-13-101,50 16-65,3 13 9,11 7-22,8 2-2,10 1-2,3-2-2,0-6-1,0-4-31,1-5-38,7-4 6,5 2 26,2 6 28,3 11 12,1 10 2,-5 11 0,-5 10 3,1 5-4,-1 4 6,-3-1 17,-1-3-8,-2-4 32,-2-8-2,-1-9-8,2-19-30,2-12 4,0-8-5,7-30-7,7-17-8,0-13-86,0-8-26,-6-4 51,-8-1 13,-2-5 29,2 2 27,0 15 20,4 19 67,-5 22 24,6 20-33,3 7-65,-2 27-8,5 10 10,-3 5-11,-1 2-3,2-3-1,-1-9-6,0-14-84,-3-17-179</inkml:trace>
  <inkml:trace contextRef="#ctx0" brushRef="#br0" timeOffset="163528.4209">7192 11640 1051,'0'0'142,"0"0"-69,0 0-40,0 0-33,0 0-8,6 110 7,30-34-6,9-2-40,7-8-42,5-16-6,-5-17-10,-7-18-79,-11-15-57,-10-10 222,-9-20 19,-5-9 59,-4-4 69,-6 1 11,0 6-7,0 11 30,-3 11-23,-6 14-83,0 4-27,3 33-28,6 13 11,0 10 11,5 0-3,14-2-16,2-8-3,3-11 2,0-9-3,0-13-5,-2-10 4,-7-7-2,-6-4-20,-7-18-26,-2-3-23,-17 0-30,-14-1-32,-12 2-45,-8 3 37,-9 0 107,0 1 35,7 0 11,14 2 128,12-2 26,19-1-16,8-3-65,0 0-45,8 3-21,13 6-14,7 6-4,6 9-55,4 0-225,-2 21-628</inkml:trace>
  <inkml:trace contextRef="#ctx0" brushRef="#br0" timeOffset="164042.0129">7430 12656 461,'-107'24'90,"-4"10"30,-13 4-23,-14 6-31,-11 8-47,-16 7 0,-11 9 39,-21 8-46,-16 6-1,-17 3 38,-9 0 4,-1 1-6,4-3-28,8-3-13,4-2-2,11-4-1,11-3-1,10-3-2,23-9 1,17-8 0,19-6 21,17-4-11,14-4-7,13-5 1,10-5 0,10-6-2,14-4 1,19-6-1,14-5-3,16-2-1,6-4 1,0 1-4,0-1-1,0 2 5,1-1-1,1 1 2,-1-2-2,-1 0 0,0 1-8,0-1-26,2 0-77,1 0-159,3-6-349</inkml:trace>
  <inkml:trace contextRef="#ctx0" brushRef="#br0" timeOffset="165605.2343">9587 13644 840,'0'0'101,"0"0"0,0 0 28,0 0-69,0 0-14,0 0-20,0 0-16,0-46-7,21 9-1,1-12-2,-1-3 0,-3-1-14,-8-2 12,-5 7 2,-5 9 3,0 15 4,0 13 1,0 11 24,0 14-18,0 27-12,7 16 0,8 8 3,6 1-4,6-3-1,9-6-15,10-6-99,11-11-339</inkml:trace>
  <inkml:trace contextRef="#ctx0" brushRef="#br0" timeOffset="166642.2206">10252 13544 91,'0'0'325,"0"0"-238,0 0 47,0 0 26,0 0-58,0 0-30,-37-50 12,34 43-2,-1 2-29,1-2-7,0 1-9,0 0-1,1 2-12,-1 1 1,3 2-6,0 1-2,0 0-16,6 24 1,18 18-2,10 16 2,7 14 6,3 10-2,3 4 3,0 0-5,0-7-1,-1-9-3,-6-12-2,-9-11 2,-8-12 0,-10-14 2,-7-8-4,-5-9 1,-1-4-14,0-1-16,0-18-58,0-9-200,5-3-369</inkml:trace>
  <inkml:trace contextRef="#ctx0" brushRef="#br0" timeOffset="167253.8376">11194 13864 704,'0'0'124,"0"0"-32,-44-93 48,21 61-49,-4 3-47,-6 5-1,-1 7-12,-5 13-10,-5 4-9,0 21-5,0 22 1,3 14 5,8 9 0,13 5-5,15-4-5,5-10 1,14-7-2,13-14-2,6-10-1,1-15-6,4-11 2,-2-10 5,2-23-8,-4-10 0,-1-9 5,-3-9-3,-6-9 4,-6-8 0,-6-1 2,-12 0-1,0 0 1,-15 4 0,-6 0 0,2 9 2,1 14-2,9 19 9,4 19 1,2 14 7,3 26-9,0 26-5,0 17 5,0 10 0,5 8-7,10 4 2,6-4-3,2-2-4,7-10-50,2-16-75,-1-14-415</inkml:trace>
  <inkml:trace contextRef="#ctx0" brushRef="#br0" timeOffset="168742.0951">11543 13776 268,'0'0'478,"0"0"-372,0 0 1,0 0-28,0 0-6,0 0-53,34-17-13,2 2-6,7-3-2,2-4-66,-3 2-54,-6 1-178,-8 2-217</inkml:trace>
  <inkml:trace contextRef="#ctx0" brushRef="#br0" timeOffset="168932.1183">11690 13564 769,'0'0'149,"0"0"-48,-4 74 40,4-21-74,0 10-23,12 3-30,-3 0-11,4-5-3,1-4-13,3-7-100,6-8-165</inkml:trace>
  <inkml:trace contextRef="#ctx0" brushRef="#br0" timeOffset="169465.2902">12336 13532 755,'0'0'118,"0"0"-35,5-89-6,-5 62-11,-2 2-12,-14 8-22,-6 6-7,-2 10-11,-6 1-10,-2 11-1,6 14-3,5 5 3,10 4 2,10 0-1,1 1-4,9-1 1,18-2 1,7 1-1,5-2-1,1-2 1,-4 0 1,-5-1-1,-6-3-1,-8-2 0,-8-5 0,-7-4 0,-2-4 10,-11-3 1,-17-1 12,-8-4-8,-8-2-11,1 0-2,8 0 0,6-12-4,13-6-12,5-9-63,11-4-124,0-2-178</inkml:trace>
  <inkml:trace contextRef="#ctx0" brushRef="#br0" timeOffset="169663.8939">12278 13215 777,'0'0'164,"0"0"-1,0 0-14,0 0-113,0 0-24,-15 142 28,15-50-22,0 10-3,0 11-10,2 3-5,7 5-11,-6-1-85,3 1-265</inkml:trace>
  <inkml:trace contextRef="#ctx0" brushRef="#br0" timeOffset="172284.7661">9551 14289 565,'0'0'218,"0"0"-107,0 0-1,0 0-3,0 0-58,0 0-38,46-24-11,1 3 1,5-2-1,-3 0 0,-6 4 2,-13 3-2,-12 6 0,-9 4 0,-9 4 2,0 2-1,-21 0 8,-7 0-6,-10 10-3,-5 2 1,6 4-1,3-1 2,7-2-1,9-3 0,6-5 0,10-3-1,2-2-4,5 0-17,19-6 6,1-8-18,5-1 7,-5-2-6,-4 3 3,-6 2 10,-7 4 18,-8 5 1,0 3 4,-20 0 10,-14 4-5,1 12 1,-3 1 3,2 2 5,1 0 13,3-2-7,6-3 2,6-4-8,8-3-7,7-6-6,3-1-5,3 0-6,19-7-1,10-5-15,7-4-61,10-1-35,6 0-243</inkml:trace>
  <inkml:trace contextRef="#ctx0" brushRef="#br0" timeOffset="173234.2881">11674 14525 892,'0'0'81,"0"0"-20,0 0-12,105-20-38,-16 1-5,15-2-1,4-3-5,-2-1-8,-12 2 1,-18 2 0,-19 6 5,-28 5-1,-20 4 3,-9 6 0,-21 0 17,-25 0 17,-15 7-3,-12 9-6,-8 0-5,-5 4 8,4 0-9,1 0 1,20-5-6,25-5-10,29-6-4,16-4-9,41 0 9,19-7 4,9-10-3,2-4-1,-8-2-32,-6 1-10,-8 0 22,-11 2 20,-15 5 0,-19 5 5,-13 8 8,-10 2 4,-31 0-7,-17 12-1,-15 7-5,-6 5 1,-1 1 0,-5 2-2,8 0 0,15-6 4,24-6 1,27-6-1,12-9-7,47 0-1,22-9 1,16-13 0,8-5-17,0-1-104,-4-2-57,-8 2-120,-15 4-109</inkml:trace>
  <inkml:trace contextRef="#ctx0" brushRef="#br0" timeOffset="174184.1463">10322 14672 839,'0'0'85,"0"0"-57,0 0 47,0 0-36,0 0-38,0 0 5,54 36 8,-26-22-2,-1-6-2,-3-5 0,0-3 3,3-6-8,4-19 2,8-10-1,6-9-2,1 0-4,-1 4 2,-11 10 0,-3 14-2,-2 16 3,-3 6 4,4 22 17,3 9 21,0 1-10,-3-3-17,-3-8 3,-9-10-19,-2-9 0,2-8-1,3 0 1,4-24 2,5-7-4,-2-7-5,-1 0-7,-4 6 5,-2 5 0,-4 13 2,-3 9 2,-5 5-5,4 12-13,-4 9 0,-3 6-42,-3-1-57,-1-1-57,-2-4-298</inkml:trace>
  <inkml:trace contextRef="#ctx0" brushRef="#br0" timeOffset="174516.448">10813 14550 945,'0'0'95,"0"0"9,0 0-54,0 0-41,15 95 27,3-31-2,0 8-4,-5 7-2,-5 2 4,-1-4-14,-7-8-15,0-12-2,0-14 1,-7-8 1,1-13-3,3-11-10,1-5-21,1-6-21,-2 0-8,-2-4-70,-2-9-19,-2-1-30,-5 0-133,-2 1 9</inkml:trace>
  <inkml:trace contextRef="#ctx0" brushRef="#br0" timeOffset="174707.6777">10630 15121 396,'0'0'139,"0"0"-16,0 0 83,0 0-93,0 0-51,0 0-1,-27 54 4,51-15-33,4 4-8,3-4-20,2-2-2,2-9-2,-1-12-14,6-12-56,-4-4-65,1-17-17,-2-14-87,-3-6-51</inkml:trace>
  <inkml:trace contextRef="#ctx0" brushRef="#br0" timeOffset="174797.4913">11067 15152 546,'0'0'304,"0"0"-144,0 0-6,0 0-104,0 0 2,-61 111-34,23-49-18,1-8-123,9-8-676</inkml:trace>
  <inkml:trace contextRef="#ctx0" brushRef="#br0" timeOffset="185346.543">17882 11719 863,'0'0'129,"0"0"28,0 0-64,0 0-64,0 0-29,-10 109 13,21-34 3,1 2-4,-2 1-10,-2-6-2,-3-9 0,-5-13-24,0-13-88,0-15-110,0-18-231</inkml:trace>
  <inkml:trace contextRef="#ctx0" brushRef="#br0" timeOffset="185667.8108">17843 11764 226,'0'0'316,"15"-99"-133,7 73-19,3 12-79,4 14-41,0 1-11,-3 27 33,-6 12-51,-10 6 5,-8 4-12,-2-4-4,0-3-4,-3-10 0,0-8-15,3-9-47,6-12-34,19-4 33,5-1-44,1-13-29,1 2 73,-6 10 57,-2 2 6,-7 11 103,-4 16 56,-9 8-44,-4 6-6,-7 6-29,-20-1-16,-13-1-32,-3-4-23,2-8-9,10-15-26,12-14-191,16-4-355</inkml:trace>
  <inkml:trace contextRef="#ctx0" brushRef="#br0" timeOffset="185955.8039">18353 11947 948,'0'0'48,"14"89"92,2-52-56,6-10-51,7-13-16,7-14-8,1 0-8,-1-23-1,-6-10-11,-8-9-27,-11-2 15,-8-2 23,-3 1 5,-6 5 22,-21 7-5,-8 7-4,-3 14-9,0 12-6,7 7-2,9 27-1,10 6-21,10 6-60,2-4-92,12-9-225</inkml:trace>
  <inkml:trace contextRef="#ctx0" brushRef="#br0" timeOffset="186142.1053">18791 11599 1054,'0'0'127,"0"0"-44,0 0-46,0 79-29,10-11 0,6 3 4,2-2-12,-3-8 0,-3-7-41,-5-7-109,-7-15-135,0-8-275</inkml:trace>
  <inkml:trace contextRef="#ctx0" brushRef="#br0" timeOffset="186539.2023">18737 12026 646,'0'0'163,"0"0"-32,19-87-57,14 59-42,6-3-13,4-5-15,-4-4-4,-5-6 0,-8 2-17,-13-2-9,-7 6-8,-6 5 14,0 9 19,0 10 2,0 11 1,-4 5 28,2 11-7,2 22-4,0 12 19,0 2-1,0 4-7,4-4-6,-2-5-9,-2-3 0,0-6 12,0-11-15,0-6-6,0-11-4,4-5 1,4-11 1,4-15 5,3-10-3,-2-3-3,4-1 1,1 2-2,4 10 6,3 11 24,5 16 2,0 4-15,-2 26-6,-1 11-11,-6 5-1,-2-2-1,-2-1-27,-2-13-109,9-9-553</inkml:trace>
  <inkml:trace contextRef="#ctx0" brushRef="#br0" timeOffset="187672.0033">20486 11869 712,'0'0'121,"0"0"-72,0 0-11,0 0-29,59-108-1,-32 58-7,-6-8-1,-6-5 23,-11 0 10,-4 1-2,-3 5 10,-20 7 9,-2 9-5,2 13-4,3 14 5,7 14-6,0 10-27,5 29-12,3 20 0,5 19 2,0 7-3,8 1 3,14-9-3,10-13-22,7-16-62,8-16-89,1-16-133</inkml:trace>
  <inkml:trace contextRef="#ctx0" brushRef="#br0" timeOffset="188070.5397">20894 11650 758,'0'0'136,"0"0"-87,0 0 30,0 0-48,29 85 0,-12-70-6,3-10-11,-1-5-3,5-2-6,0-23 2,-3-8-3,-3-5-4,-9-3-15,-6-2-18,-3 4 21,0 1 5,-17 6 6,-5 3 2,-6 9-1,-2 9 1,-1 11 11,-1 1 1,5 28-3,9 16 6,7 13 11,11 7-6,0 0-4,23-9 0,10-12-9,7-13-4,5-14-4,7-15-20,6-2 1,3-22 15,-3-13-63,-9-10-58,-13-8-30,-11-4-157,-13-1-101</inkml:trace>
  <inkml:trace contextRef="#ctx0" brushRef="#br0" timeOffset="188223.3129">21351 11318 298,'0'0'138,"-23"-95"30,15 66 40,5 17-77,-1 12-10,1 18-62,0 25-21,0 17 14,3 8-9,0 4-20,0-2-15,11-7-4,7-14-4,3-16-13,7-20-85,7-13-115,5-4-95</inkml:trace>
  <inkml:trace contextRef="#ctx0" brushRef="#br0" timeOffset="188362.1499">21583 11253 35,'0'0'822,"0"0"-757,0 0 58,0 109-39,0-60-48,0 0-25,0-2-11,0-3 0,0-6-58,0-7-98,-9-9-219</inkml:trace>
  <inkml:trace contextRef="#ctx0" brushRef="#br0" timeOffset="189273.0648">21330 11610 740,'0'0'151,"0"0"-36,0 0 33,0 0-86,-17-81-35,47 61-20,9 1-7,6 0 0,0-2-55,-2-2-59,-6 3 19,-9 3 8,-5 6-126,-8 4 109,-6 4 104,-3 3 21,1 0 110,1 13 0,2 5-45,6-1-5,1 0-8,5-4-36,4-9-8,0-4-4,4 0-16,0-18-5,-2-11-4,-2-2 0,-2-4-4,-6 0-9,-9 1-7,-9-2 0,0 6 10,-11 3 5,-13 5-4,-4 11 9,-3 11 1,-2 3 6,1 24 0,6 11 5,2 7 9,10 3 8,8 2-2,6-7 3,0-6-9,17-10-10,13-13 2,6-13 5,5-1-12,2-22 0,2-12-6,-9-3-1,-8-2-9,-10-1-2,-12 4-10,-4-2 3,-2 8-1,0 9 4,0 11 8,-3 10 7,1 8 1,2 20 6,0 9 14,0 1 6,0-1-8,10-6-4,7-8-8,4-9-5,4-12 2,3-2 0,7-14 1,2-17-4,5-8-2,0-8-2,-11-1 4,-10-1-5,-9 4 1,-8 4-5,-4 11 3,0 12 4,0 15 2,-6 3 6,-2 25-4,2 13 6,3 6 0,3 1 6,0-5-6,6-5-3,19-9-5,8-11 5,10-11-5,3-4 6,0-16-4,-1-17-2,-3-7-10,-9-3 7,-9-2 1,-9-1 2,-11 5 0,-2 10 0,-2 11 0,0 16 7,0 4 3,0 17-7,0 17-3,0 8 0,0 4 0,0-1 0,0-6-14,0-4-67,7-6-185,5-9-386</inkml:trace>
  <inkml:trace contextRef="#ctx0" brushRef="#br0" timeOffset="189672.4766">23265 11417 699,'0'0'366,"0"0"-256,0 0 7,0 0-76,121-34-22,-69 13-14,3-3-5,-3-4-22,-7 1-40,-14-1-102,-13-1-86,-15 4-260</inkml:trace>
  <inkml:trace contextRef="#ctx0" brushRef="#br0" timeOffset="189812.1298">23530 11074 468,'0'0'227,"0"0"-76,0 0-50,-31 96 7,28-40 14,2 5-52,1 6-36,0-4-21,1-4-10,14-8-3,8-11-80,6-15-183,12-14-228</inkml:trace>
  <inkml:trace contextRef="#ctx0" brushRef="#br0" timeOffset="191306.0483">23948 11098 921,'0'0'69,"0"0"15,-16 81-7,16-35-48,3 2 0,13-2-12,-2-4-8,-5-9-3,-2-9-2,-6-9-1,1-14-3,-2-1 4,0-16 10,0-16-14,0-9-6,0-7-9,0-4-2,4-1-6,1 4 0,1 11 1,3 17 10,1 17 7,2 4 5,3 28 6,2 11 17,3 7-5,4-3 0,5-3-7,0-12-3,4-8-5,0-15-3,-3-5-13,-3-2 8,-5-21-24,-4-6-56,-4-8-9,-6-1 22,-3-2 57,-5 1 9,0 1 6,0 4 0,-3 7 6,0 12 26,1 15 14,2 4-20,0 29-20,0 11 46,5 5 1,10 1-20,7-8-26,7-8-1,5-12 2,5-11-6,5-11 1,1 0-3,1-17 0,-5-13-16,-7-5-28,-7-2-11,-6 0 19,-14 1 23,-5 0 8,-2 5 5,0 8 3,-5 7 34,1 15 34,-2 1-16,3 22-44,3 13 20,0 6 6,0 0-10,7-5-20,8-10-3,6-9-3,2-10-1,7-7 1,7-10-1,1-18 0,-2-7-20,-4-4-31,-10-3-24,-8 3-16,-8-1 45,-2 6 31,-4 11 15,0 10 1,0 13 30,0 1 32,0 26-36,0 8 32,-4 9-9,1 0-6,0-3-22,3-8 4,0-5-9,0-10-1,0-8-5,0-10-6,0 0 3,0-10 9,0-16-12,6-5-5,1-5 0,0-6-2,1 2-2,2 4-12,5 10 0,0 13-2,3 13 2,-4 14 10,0 20 6,-3 7 1,2 1 2,-2-5 0,2-10 6,0-12-4,0-11-5,1-4 1,0-14 9,-1-12-10,1-8-5,-5-3-8,1-4 8,-3 0-1,1 6-5,-2 8 6,3 13 5,-3 14 0,1 6-5,1 23 5,1 8 6,-3 1 8,1-1 4,2-6-8,9-7-5,9-11-5,3-10 5,1-3-4,0-19-1,-7-12-13,-7-7-9,-8-5-1,-5-4-6,-4-7 5,0-4 0,-4 2 19,-5 9 5,3 16 0,3 23 22,3 8 6,0 33-26,0 17 5,3 12 3,14 3 9,5-2-5,4-3 4,1-10-10,-3-10 1,-7-12 1,-6-13-10,-3-10 8,-2-5-7,3-5 5,6-15-2,1-9-4,4-4-4,-3-3-16,3 4-21,4 6-2,-1 12-11,0 14 53,-8 0 1,-12 25 5,-3 10 18,-6 2 4,-18 0-3,-4-4-5,-1-8-7,4-10-9,7-6-3,12-9-54,6 0-127,18-16-286</inkml:trace>
  <inkml:trace contextRef="#ctx0" brushRef="#br0" timeOffset="191957.1909">25859 10888 666,'0'0'287,"0"0"-114,0 0-47,0 0-99,0 0 3,0 0 2,64 72-13,-35-55-5,4-6-3,4-11-5,2 0 0,-2-13-6,0-12-1,-5-7-24,-8-4 16,-5 0-4,-8-3 5,-7 1-3,-4-1 2,-6 2 5,-18 5 3,-7 9 1,-6 14 1,-2 9 9,1 19-9,5 23 7,7 16 7,8 10-4,12 2-1,6-5 2,1-8-9,23-16 2,9-15-5,4-14 1,6-12 5,1-10-2,-1-21 1,3-10-5,-4-6-1,-9-3-2,-6-4-19,-14-4-2,-10 3 5,-3 8 0,0 15 15,0 19 4,0 13 0,0 20-1,0 19 1,2 11 5,7 2 1,8-7-2,5-7-1,7-12-3,11-16 3,5-10-3,7-7 3,1-24 0,-10-6-2,-9-5-1,-14-3-11,-10-2 6,-8 1 3,-2 1 2,0 12 4,0 12 3,-3 17 16,3 5-5,0 30-15,0 17 3,0 9 14,9 4-7,5-3-3,5-6-10,1-6 0,1-11 0,-9-8-13,-7-10-92,-5-10-410</inkml:trace>
  <inkml:trace contextRef="#ctx0" brushRef="#br0" timeOffset="193146.9638">20854 13746 868,'0'0'84,"0"0"8,0 0 26,0 0-61,0 0-5,0 0-33,33-56 2,-3 13-18,6-13-3,-2-3 0,0-4 0,-7-2 0,-5 3 1,-7 5-1,-7 15 0,-5 15 6,-3 16 21,0 11-7,4 21-20,5 24-4,6 17 4,7 9 0,4 0-4,9-4-29,10-8-48,10-8-161,10-10-51</inkml:trace>
  <inkml:trace contextRef="#ctx0" brushRef="#br0" timeOffset="193837.9151">22365 13197 621,'0'0'239,"0"0"-108,0 0 22,0 0-90,0 0-27,0 0-13,-85-19-8,57 32-1,-8 3-7,-4 2 1,-4 0-4,-3 0-3,2-2-1,0-2 0,5-5 2,4-4-2,8-1 1,7-2-2,9-2 0,3 0 1,5 0 4,1 0-4,3 0 1,-2 0 0,2 0-1,0 0-2,0 0 0,0 12-3,0 9 4,2 8 1,5 9 0,8 11 2,-1 10 4,5 12 2,0 8 11,-1 7-12,-5 0 2,-5-2-6,-8-7-3,0-6 2,-2-7-2,-9-4 8,0-8-7,2-10 4,3-11 5,0-9-8,5-7 5,-1-5 0,2-4-2,0-2-3,0-3-2,0-1-1,0 0 1,7 0-1,10 0 1,11 0 1,13-8-1,11-6-13,15-4-27,20-7-28,11-4-31,11-8-135,-4-1-305</inkml:trace>
  <inkml:trace contextRef="#ctx0" brushRef="#br0" timeOffset="194316.7843">22771 13514 900,'0'0'22,"0"0"12,0 0 71,0 0-44,0 0-58,0 0 9,-6 93 24,14-34 2,-1 4-14,-4-2 1,-3-4 0,0-9-15,0-14 7,0-15-10,-2-9 6,-5-10 2,4 0 6,-3-21-5,0-14-16,3-12-1,3-5-5,0-7-7,6-3 4,13-3-5,3-3 6,3 2 0,3 8-3,4 14 6,-3 16 0,-2 17 5,1 11 18,2 14 8,-3 27 1,-2 12-4,-3 8-10,-6 4-12,-3-4-1,-1-4-2,-6-5-22,-6-9-45,0-13-60,0-16-214,-6-13-477</inkml:trace>
  <inkml:trace contextRef="#ctx0" brushRef="#br0" timeOffset="194474.195">22905 13723 882,'0'0'134,"0"0"16,0 0-65,0 0-76,0 0-9,106-68-23,-44 51-144,2 3-67</inkml:trace>
  <inkml:trace contextRef="#ctx0" brushRef="#br0" timeOffset="194663.1772">23457 13577 1190,'0'0'57,"0"0"-4,0 0-3,0 0-46,0 0-4,105-21-20,-56 11-131,-10 2-267</inkml:trace>
  <inkml:trace contextRef="#ctx0" brushRef="#br0" timeOffset="195134.7839">23754 13316 1081,'0'0'81,"0"0"-17,0 0 14,0 0-62,0 0-11,0 0 3,54-12-4,-14 9 6,-1-1-10,-8 0 3,-8 1-2,-8 3-1,-9 0-1,-6 0-7,0 5 0,-2 12 8,-12 5 0,-5 4 3,-1 3 0,0 0-2,-2 5 1,1 0 3,3 2 1,0 0 5,6-1 3,3-3-2,8-5-7,1-6 1,0-8 0,13-8-1,8-5 11,10 0-4,11-18 3,6-5-10,6-2 0,-2 4-5,-7 4-4,-10 5-2,-6 3-19,-7 7-23,-1 0-82,-5 2-183</inkml:trace>
  <inkml:trace contextRef="#ctx0" brushRef="#br0" timeOffset="195685.5301">24669 13244 679,'0'0'134,"0"0"-4,0 0 0,0 0-52,0 0-17,-35-82-28,12 77-7,-7 5-12,-4 1-7,-5 23 1,1 10-1,3 7 6,11 7 3,6 3-6,9-3 0,9-6-9,0-9 3,4-11 0,17-9-2,3-12 0,6-1-2,1-8-8,-1-16-27,-3-4 4,-5-5-7,-3 0 7,-6-4 8,-3 3 14,-1 1 1,-3 12 8,-3 10 0,0 11 4,-2 0 23,3 20-10,0 11 23,5 5-20,0 3-11,6-3-7,7-2 3,6-7-5,5-7-29,-1-11-157,-1-9-264</inkml:trace>
  <inkml:trace contextRef="#ctx0" brushRef="#br0" timeOffset="195843.8836">24904 13336 1085,'0'0'132,"0"0"-60,0 0-5,0 0-51,0 0-16,87-22-42,-51 15-75,-5-2-243</inkml:trace>
  <inkml:trace contextRef="#ctx0" brushRef="#br0" timeOffset="196239.8493">25234 13165 1107,'0'0'115,"0"0"-60,0 0 28,0 0-59,0 0-14,0 0-9,57-37 3,-33 34 3,-3 0-7,-8 3-6,-2 0 5,-6 4-6,-5 13-3,0 4 3,0 4 7,-10 7 0,-5 0 0,-4 2 0,1 0 0,-3-1 1,3-3 0,6-6 3,6-7-2,5-7 0,1-5 6,0-5 0,6 0 6,17 0 8,9-8-6,2-9-8,5-2-8,0-3-1,-2 2-19,-4 0-34,-5 2-77,-4 2-267</inkml:trace>
  <inkml:trace contextRef="#ctx0" brushRef="#br0" timeOffset="196819.1131">25874 12994 872,'0'0'79,"0"0"2,0 0 31,0 0-81,0 0 0,-37 92 6,34-49 4,3-4-21,0-2 5,0-5 0,12-6-15,4-6 3,2-8-6,3-9 1,1-3 2,1-5-10,5-17 7,1-6-6,-1-4-1,-4-4-3,-6-3 3,-9-1-9,-9-1 6,0 3 0,-9 4 2,-14 10 1,-2 10 0,0 13-2,-1 1-4,2 18-5,2 12 3,3 5-5,4 3-11,7 0-23,8-2-87,0-7-102,9-6-310</inkml:trace>
  <inkml:trace contextRef="#ctx0" brushRef="#br0" timeOffset="197079.3153">26343 13164 836,'0'0'76,"0"0"-26,0 0 101,0 0-82,0 0-18,0 0-18,-9-3-12,28-3-8,5-1-13,9 0-31,0-1-150,-1 0-263</inkml:trace>
  <inkml:trace contextRef="#ctx0" brushRef="#br0" timeOffset="197534.6009">26907 12940 891,'0'0'101,"0"0"-79,0 0 113,0 0-79,-65-75-39,40 72-8,-3 3-5,-4 4 1,0 19-3,0 5 12,4 6 8,3 2-7,5-3 1,10-3-6,8-8 0,2-6-9,2-8-1,17-8 0,2 0 6,5-6-6,2-13-8,-1-5-21,1-3-8,-1-1 5,-3 0 8,-6 5 16,-5 9 8,-7 5 1,-3 9 16,-3 6 21,0 21-18,0 9 8,0 9-1,-3-2-12,0 1-1,3-6-9,0-6-2,0-5-3,0-9-1,0-6-11,6-7-42,5-5-123,0 0-145,3-5-462</inkml:trace>
  <inkml:trace contextRef="#ctx0" brushRef="#br0" timeOffset="198222.2659">26889 12588 696,'0'0'174,"0"0"-60,0 0 34,0 0-83,0 0-28,0 0-18,49-18-14,-12 14-4,4-2 0,2-4-1,-4-1-7,-3 0-7,-7-3 2,-8 4 0,-10-2 10,-7 4 1,-2 2 1,-2 0 0,0 5 5,0 1 8,0 0-5,0 0-7,0 0 1,0 14 3,0 5 9,1 5 5,4 6-7,2 10 0,0 7-2,4 9 5,4 9 9,-3 7-16,1 6-4,-4-1-3,-4-2 0,-5-7-1,0-10-3,-16-12 2,-9-8 0,-6-8 1,-6-9 0,-2-6 2,-3-7-2,2-7-8,4-1-19,6-3-51,11-15-176,10-5-605</inkml:trace>
  <inkml:trace contextRef="#ctx0" brushRef="#br0" timeOffset="198847.941">27329 13098 664,'0'0'308,"0"0"-239,0 0 42,103-47-73,-57 29-31,3-1-7,-7 4-9,-9 0-107,-12 4-91,-11 0-277</inkml:trace>
  <inkml:trace contextRef="#ctx0" brushRef="#br0" timeOffset="199068.2126">27595 12862 853,'0'0'89,"0"0"55,-11 85-19,9-38-69,2 5-24,-4-2-18,3 0-8,1-7-6,0-3-2,0-9-47,10-7-131,17-10-163,7-9-273</inkml:trace>
  <inkml:trace contextRef="#ctx0" brushRef="#br0" timeOffset="199438.3577">28073 12716 808,'0'0'80,"0"0"35,0 0-45,-105-18-39,73 36-13,5 7-11,8 3-5,6 4-2,10 5-3,3 1 2,6 0 1,16 1 1,2-5 2,1-1 1,1-2-1,-3-3-3,0-2 0,-4-2 14,-7-5-2,-6 1 13,-6-4 1,0-3 1,-8-2-7,-12-3 5,-5-3-13,-5-3-1,4-2-11,1 0 2,5-1-5,8-14-24,6-8-81,6-7-115,0-4-334</inkml:trace>
  <inkml:trace contextRef="#ctx0" brushRef="#br0" timeOffset="199668.6306">28035 12460 893,'0'0'153,"0"0"-23,0 0-82,-6 134 8,6-42-15,0 12-5,0 0-4,1 2-14,4-6-9,-2-9-8,-3-11-1,0-11-4,0-12-53,-6-15-110,-11-13-332</inkml:trace>
  <inkml:trace contextRef="#ctx0" brushRef="#br0" timeOffset="200134.5079">27744 12951 535,'0'0'242,"0"0"-87,0 0-72,0 0 21,0 0-34,0 0-37,-66 75-24,36-55-4,-6-4-5,-5-2-140,-1-7-543</inkml:trace>
  <inkml:trace contextRef="#ctx0" brushRef="#br0" timeOffset="202391.9039">20836 14156 808,'0'0'245,"0"0"-194,0 0-23,0 0-24,98-34-4,-27 16 0,3 0-1,-4 2-19,-19 6-65,-18 4-40,-21 5-47,-12 1 16,-21 0 81,-26 10 75,-14 10 56,-8 2 141,1 2-49,7 2-43,13-6-13,17-8-22,15-4-18,16-8-30,1 0-19,29-2-2,16-14-1,8-2-20,4 1-37,-3 2-20,-13 9 38,-18 3 22,-21 3-36,-9 7-6,-37 15 53,-19 6 6,-5-1 6,-1 0 3,11-3 3,18-5-12,20-11-49,19-6-453</inkml:trace>
  <inkml:trace contextRef="#ctx0" brushRef="#br0" timeOffset="203162.0627">27857 13971 788,'0'0'42,"0"0"-32,105-44 1,-56 28-6,2-1-2,-7 1-2,-10 4 0,-17 8-1,-17 4-30,0 0-68,-28 10 79,-13 10 19,-11 3 51,0 1 21,0-5 1,8-2 11,14-5 0,14-8-13,16-4-24,9 0-29,36-9-17,14-11-1,9-5-32,-1-1-57,-6 1-36,-9 5-58,-16 8-89</inkml:trace>
  <inkml:trace contextRef="#ctx0" brushRef="#br0" timeOffset="211536.7267">23648 2135 649,'0'0'235,"0"0"-187,0 0 44,0 0-26,0 0-12,0 0-12,0 0 1,-14 13-17,28-33-10,4-9-12,5-4 1,-3-6-5,-1-3 3,0-2-2,-5 5 0,0 4 1,-6 12 2,-2 10-1,-5 8 6,-1 5 6,3 0-15,3 21-2,8 14-3,8 14 5,3 7 3,3 0-2,1-1-2,2-2-34,5-10-112,3-9-185</inkml:trace>
  <inkml:trace contextRef="#ctx0" brushRef="#br0" timeOffset="212151.9769">24454 2019 545,'0'0'158,"0"0"-19,0 0-35,0 0-16,-9-89 1,-3 69-25,-3 2-17,-6 3-4,-2 5-17,-3 5-1,-5 5-3,-3 9-14,-1 19-2,5 10-5,9 10 4,8 3-5,12 0 1,1-5-5,6-6 2,14-8 1,6-9-15,3-10-5,3-12-5,2-1-29,-2-17-10,-4-13-31,-1-5 38,-5-6 46,-4-4 10,0-2 2,-8 4 7,-5 9 34,-4 12 43,-1 15-24,0 7 7,0 20-62,0 16-3,6 7-2,15 4 0,11-5 0,10-6-60,5-11-152,4-10-320</inkml:trace>
  <inkml:trace contextRef="#ctx0" brushRef="#br0" timeOffset="219522.6625">24042 3398 553,'0'0'129,"0"0"23,0 0-51,31-75-38,-23 51 27,-3 0-25,-4 0-21,-1-2-13,0 4-16,-9 2-4,-9 7-4,0 6-4,-6 7-3,4 0 1,3 3-1,7 17-9,10 7 5,0 5 2,22 5-7,9 2 3,7-2-1,0 1 1,-5-4 5,-10-1 1,-7-1-1,-12-2-7,-4 1 0,-7-2 8,-21 0 2,-11-4 1,-6-8 0,3-10 5,6-7-6,10-13-2,11-19-44,13-12-112,2-5-166,17 1-377</inkml:trace>
  <inkml:trace contextRef="#ctx0" brushRef="#br0" timeOffset="219814.2702">24287 3345 441,'0'0'68,"0"0"15,34 79 80,-19-59-57,9-5-45,4-11-15,8-4-10,3-4-18,1-21-11,-4-6 1,-9-2-8,-11-4 0,-11 2-12,-5 3 12,-2 4 5,-17 7 13,-7 6-1,-5 9 13,-2 6-23,0 4-7,5 21-2,9 6-13,14 7-30,5-7-62,18-1-175,16-5-369</inkml:trace>
  <inkml:trace contextRef="#ctx0" brushRef="#br0" timeOffset="220026.0608">24790 3182 898,'0'0'103,"0"0"-24,0 0 7,0 0-78,3 72-5,3-5 2,0 11-3,-2 5 2,-3 2-3,2-6-1,5-11-7,4-19-132,4-18-36,-1-18-234</inkml:trace>
  <inkml:trace contextRef="#ctx0" brushRef="#br0" timeOffset="220222.5312">24836 3372 498,'0'0'110,"-4"-128"6,8 83 20,20 15-54,7 16-43,4 14-16,2 1-14,-5 28-7,-7 9 0,-11 8 5,-14 2-1,-1 5 11,-32-3-6,-13-2-11,-7-4-26,6-10-117,12-16-374</inkml:trace>
  <inkml:trace contextRef="#ctx0" brushRef="#br0" timeOffset="222292.0072">25786 2803 831,'0'0'90,"0"0"11,0 0 6,0 0-52,0 0-29,-85 57-14,50 1 2,3 19 7,4 15-7,10 9 1,10 2 0,8-7-7,0-13-8,23-11 0,11-18-10,9-15-62,5-17-115,4-20-111</inkml:trace>
  <inkml:trace contextRef="#ctx0" brushRef="#br0" timeOffset="222511.8833">26031 2760 877,'0'0'55,"0"0"-45,0 0 8,0 0-1,-17 89-12,22-68-5,9-4-43,2-6-133,-1-10-202</inkml:trace>
  <inkml:trace contextRef="#ctx0" brushRef="#br0" timeOffset="222654.5374">26161 2729 806,'0'0'166,"0"0"-118,0 0-34,0 0-10,22 74 0,-14-27-4,0 5-13,3 2-186,1-3-351</inkml:trace>
  <inkml:trace contextRef="#ctx0" brushRef="#br0" timeOffset="223608.0938">26574 3179 739,'0'0'138,"0"0"-102,0 0 81,-12-72-8,0 62-39,-1 3-16,-8 7-21,-4 0-12,-7 20-21,1 12 0,1 9-3,6 6 2,8-1 1,8-5 0,8-6-3,0-12-3,9-7-18,18-12-25,6-4 8,3-7-49,0-17-4,-5-6-24,-7-1-33,-4-3 52,-7 2 60,-4 1 39,-2 5 9,-3 9 40,-2 7 36,-2 10-17,0 0-32,1 16-28,5 11-3,3 1 9,6-1-3,2-6-1,5-7-1,2-8-1,1-6-8,-1 0-22,-1-14-21,-6-9-12,-6-4-27,-2-1 12,-2-3 60,-2 1 10,-1 7 43,-2 4 31,-2 11 11,0 8-24,1 11-50,2 26-2,3 16-3,-1 11 17,-1 6-1,0 1-2,-1-2 12,0-4-7,2-6-15,-2-5-9,3-11-1,1-10-4,-4-13-41,2-16 40,-5-4-12,0-25 10,0-15 6,0-9 1,0-6 6,0-9-4,0-4-2,0-5 0,0 3-7,7 7-14,14 14-11,2 21 14,1 15 2,-7 13 12,-3 4 4,-5 22 1,-6 9 19,-3 6 14,0 3 23,-15-4-27,-3-5-21,-1-7-3,4-7-6,6-11-59,9-10-278</inkml:trace>
  <inkml:trace contextRef="#ctx0" brushRef="#br0" timeOffset="223821.9883">27166 3110 957,'0'0'11,"0"0"49,8 110 40,-1-55-64,2 5-14,-1 3 3,1-4-16,2-4-5,0-8-4,2-11 0,-4-12-55,-1-15-110,-2-9-47,-1-13-205</inkml:trace>
  <inkml:trace contextRef="#ctx0" brushRef="#br0" timeOffset="224005.4863">27275 3402 224,'0'0'99,"0"-121"-64,0 60 53,0 3 4,0 10-21,15 13-9,6 11 4,3 14 0,-2 10-26,1 5-13,-4 22 1,-5 10 9,-8 5-3,-6 7 9,0-2 4,-22-1-15,-7-6-18,0-10-14,6-9-72,10-14-115</inkml:trace>
  <inkml:trace contextRef="#ctx0" brushRef="#br0" timeOffset="224284.411">27598 2859 882,'0'0'50,"0"0"30,0 0 1,0 0-73,0 0 0,-17 118 34,17-56-22,0 2-8,0-4 3,0-9-13,14-7 0,3-11-4,6-14-29,4-10-98,1-9-47,0-2-169</inkml:trace>
  <inkml:trace contextRef="#ctx0" brushRef="#br0" timeOffset="224642.0766">27818 3106 426,'0'0'161,"0"0"5,0 0-39,0 0-100,0 0 24,0 0 6,8 69 6,-4-51-23,2-5-23,2-5-14,2-6 3,2-2 1,2 0 6,2-17-7,-1-6-6,-2-4-1,-2-2-7,-5-5-19,-3-3-5,-3 2 10,0 4 0,0 8 20,-6 12 2,-8 11 9,-5 0-7,-5 17-1,0 14 4,2 9 25,2 4 20,10 3-18,5-2-8,5-4-8,0-7-7,9-6 0,14-6-7,3-11-2,7-10 0,2-1-35,-1-15-108,-6-14-87,-2-7-520</inkml:trace>
  <inkml:trace contextRef="#ctx0" brushRef="#br0" timeOffset="224834.9586">28153 2634 855,'0'0'74,"0"0"-58,0 0 67,-29 82-36,29-49-22,0-4-16,6-5-9,7-7-84,1-8-117,2-9-322</inkml:trace>
  <inkml:trace contextRef="#ctx0" brushRef="#br0" timeOffset="224973.3174">28282 2610 795,'0'0'171,"0"0"-162,0 0 18,0 97 6,0-50-29,0 4-4,0 0-11,0-3-180,0-6-315</inkml:trace>
  <inkml:trace contextRef="#ctx0" brushRef="#br0" timeOffset="225157.5541">28648 3170 1293,'0'0'12,"0"0"-12,0 0-4,0 0-111,0 0-257</inkml:trace>
  <inkml:trace contextRef="#ctx0" brushRef="#br0" timeOffset="226464.2502">28830 2945 864,'0'0'48,"0"0"-3,1 75 42,4-38-50,2 2 7,-2-1-15,-1-6-8,-2-5 0,-1-8-8,-1-10-5,0-5-5,0-4 1,0 0 6,0-16 12,0-13-22,0-10-4,3-5-33,8-4 31,2 0-10,-1 4 12,0 11 3,-2 11-3,1 15 2,2 7-4,-1 16 1,4 18 5,1 6 3,-2 6 0,-3-3 5,-3-6-4,-2-6 0,-2-10 0,-2-8 5,0-9-7,-2-4-1,2 0 10,3-17 0,6-12-11,2-8-17,2-7-6,2-4-1,3-1-15,-1 7 4,-1 12 2,-2 19 14,-2 11 6,-1 12 0,-1 15 11,3 5 2,0-2 0,1 0 9,1-6 1,3-6 6,1-7-9,0-8 4,-3-3 7,2 0 16,-6-15-3,2-7-25,-4-6 0,-6-1-3,-1-3-1,-6-1-2,-3 6 0,-17 8 0,-3 12 0,-3 7 0,3 14-8,3 18 8,2 9 0,8 2 0,5-1 0,5-7 2,0-6-2,0-7 0,12-9-6,4-9-1,1-4-38,4-3-3,-3-17-12,1-4 17,-3-4-18,-3 0 32,0-2-21,0 6 32,-4 8 18,-4 12 19,-2 4 34,1 10-28,-1 14 11,3 3 8,2 1 1,4-4-20,3-3-11,1-8-1,6-7-13,2-6 13,1-2-13,-1-21-40,-6-3-11,-3-8 13,-6-5 5,-4-2 3,-5-8 25,0 2 5,0 4 22,0 11 33,0 13 55,0 14-23,-2 5-32,1 11-47,-1 20-3,1 13 1,-1 5-3,1 2 0,-1-5-3,-2-3-29,-2-9-120,5-9-99,1-8-549</inkml:trace>
  <inkml:trace contextRef="#ctx0" brushRef="#br0" timeOffset="226595.9753">29700 2978 901,'0'0'165,"0"0"-165,0 0 6,0 0-6,0 0-60,119-64-128,-58 54-187</inkml:trace>
  <inkml:trace contextRef="#ctx0" brushRef="#br0" timeOffset="226823.7857">30186 2769 684,'0'0'246,"0"0"-141,-100 46 58,70-9-91,8 5-47,11 2-2,7-1-9,4-3-6,0-9-5,10-7-3,13-11-2,5-12-17,3-1-24,5-17-74,2-15-38,-3-6-74,-3-8-40,-7-3 12</inkml:trace>
  <inkml:trace contextRef="#ctx0" brushRef="#br0" timeOffset="227131.8924">30323 2624 747,'0'0'164,"0"0"-115,0 0-32,-7 74 60,-1-28 15,4 5-58,-1 3-23,-1-4 6,1-4-4,0-7-3,1-10-5,1-10 6,1-9-2,2-8-6,0-2 1,0-3 16,0-18-11,12-9-9,6-7-31,4-1 12,-1 4 10,2 8 7,-4 11-9,-6 13-6,1 2 14,-5 8-1,-3 15 2,0 2 2,-2 0 3,5 0-3,-1-7 0,5-6-44,8-5-152,3-7-200</inkml:trace>
  <inkml:trace contextRef="#ctx0" brushRef="#br0" timeOffset="227684.0916">30555 2764 861,'0'0'116,"0"0"43,0 0-91,0 0-48,0 0-18,0 0 15,-11 79 2,13-53-11,10-6-6,5-5 5,2-8-7,4-7 5,3 0-2,-1-12-3,0-10-7,-4-3-4,0-2 5,-7-4-13,-4-1 8,-9-3-13,-1-1 12,-1 5 5,-20 5 0,-3 8 7,-7 16 10,-3 2-9,2 13 9,2 17-3,11 7 14,3 6-11,8 5-4,8 0 1,0-6-1,12-8-1,10-8-5,5-12 6,3-10 5,1-4-2,5-5 5,0-19-3,0-8-10,-5-4 1,-4-2-4,-9-2-11,-6 1-9,-6 0 12,-3 7 3,-1 9 2,0 13 5,-2 9 1,0 1-1,2 17-3,1 10 3,6 8 5,-3 1 9,3-1-7,-2-1-4,-4-3-3,-1-3 2,-2-4-2,0-6-11,0-3-41,0-5-111,3-6-223</inkml:trace>
  <inkml:trace contextRef="#ctx0" brushRef="#br0" timeOffset="228617.8201">31290 2426 886,'0'0'97,"0"0"32,0 0-30,0 0-54,0 0-12,0 0-18,-49 129 3,32-51 3,7 1-13,4-2 4,6-2-7,2-8-5,21-10 0,15-11-12,11-14-27,11-15-46,2-14-119,-4-3-244</inkml:trace>
  <inkml:trace contextRef="#ctx0" brushRef="#br0" timeOffset="228894.2345">31602 2276 863,'0'0'69,"0"0"-52,0 0 7,0 0-5,5 91-15,5-64-4,2-4-38,1-8-236</inkml:trace>
  <inkml:trace contextRef="#ctx0" brushRef="#br0" timeOffset="229045.3644">31747 2287 925,'0'0'121,"0"0"-121,0 0 9,0 107-8,7-52-1,8 3-143,0 0-621</inkml:trace>
  <inkml:trace contextRef="#ctx0" brushRef="#br0" timeOffset="232457.3039">32548 2813 224,'0'0'379,"0"0"-240,0 0-15,0 0-18,0 0-23,0 0-10,0-69-25,-9 64-10,-8 0-11,-5 5-11,-8 0-11,-9 5-4,-1 15-1,-1 9 3,5 6 5,7 8 2,11 3-10,8-2 3,9-5-1,1-6-2,0-9 0,16-9-1,4-5-2,5-10-9,5 0 5,1-8-15,-1-16 4,-4-4-36,-6-6-9,-4-1 35,-2-4 27,-4 1 1,-2 3 3,-3 7 13,-3 11 19,-2 8 11,0 9 19,0 0-31,0 17-34,0 17 0,1 10 11,14 5 2,9-1-6,9-5-3,3-8-4,0-10-20,-3-8-111,1-12-287</inkml:trace>
  <inkml:trace contextRef="#ctx0" brushRef="#br0" timeOffset="242239.5087">31747 3020 436,'0'0'134,"0"0"-62,0 0 66,0 0-36,0 0-36,0 0-9,0 0 3,4 10-6,-1-10-3,0 0-4,6-6-20,4-11 0,4-9-4,4-6-18,0-5 2,-5-6-4,3-3 3,-3 0-6,-5-2 0,1 6 10,-7 6-7,-4 13 8,-1 12 20,0 8-7,0 3-12,0 0-12,0 24-8,0 13 3,7 10 5,9 5 4,7-1-3,4-6-1,0-6-6,0-3-31,-3-11-82,0-7-134,1-5-398</inkml:trace>
  <inkml:trace contextRef="#ctx0" brushRef="#br0" timeOffset="245421.931">32922 2740 311,'0'0'400,"0"0"-325,0 0 17,0 0-27,0 0-4,0 0-33,-23-60-13,21 60-7,0 0-8,-1 2-10,2 14 4,1 5 2,0 3 2,0 2-3,6-1 1,9 0 4,-2-2 0,0-3 2,-3-5-2,-4-5 0,-3-3 0,-3-4 0,0-1 6,0 0 4,-14 1 8,-8-3 1,-5 0-19,2 0-3,6 0-16,6-9-11,7-8-62,5-5-261,1-4-123</inkml:trace>
  <inkml:trace contextRef="#ctx0" brushRef="#br0" timeOffset="245651.8134">32925 2532 814,'0'0'135,"0"0"-22,0 0-10,0 0-64,0 0-34,0 0-3,0 106 13,0-53 7,6-1-8,1-3-11,-2-2-3,0-5 0,-1-4-28,2-7-111,-1-6-139,-2-7-356</inkml:trace>
  <inkml:trace contextRef="#ctx0" brushRef="#br0" timeOffset="246935.4182">32821 2732 470,'0'0'315,"0"0"-244,0 0 18,0 0-41,0 0-36,0 0-9,0 48 3,0-20-3,0 2-2,0-1-1,0-2 0,0-5-21,0-3-71,0-6-124,-2-5-175</inkml:trace>
  <inkml:trace contextRef="#ctx0" brushRef="#br0" timeOffset="247073.3801">32770 2905 16,'0'0'748,"0"0"-621,0 0-11,0 0-33,0 0-31,0 0-50,11-32 0,14 18-4,5-2-23,3-1-142,-2-1-274</inkml:trace>
  <inkml:trace contextRef="#ctx0" brushRef="#br0" timeOffset="247281.83">33103 2274 953,'0'0'102,"0"0"-99,0 0 3,0 0-5,0 0-1,0 0-14,-27 64-115,30-53-267</inkml:trace>
  <inkml:trace contextRef="#ctx0" brushRef="#br0" timeOffset="247442.0128">33103 2274 948,'72'-26'124,"-76"26"-89,-2 8-21,3 12-12,3 5-4,0 2 1,8-2-65,10-1-134,3-4-350</inkml:trace>
  <inkml:trace contextRef="#ctx0" brushRef="#br0" timeOffset="247712.1163">33300 2278 778,'0'0'303,"0"0"-231,0 0 6,0 0-64,0 0-14,0 0-4,43 85 4,-22-24 4,-5 11 4,-7 6-7,-9-2 3,0-3-3,-9-8-1,-16-8-6,-5-11-8,-3-8-5,2-11-11,7-9 1,9-11-36,6-7-48,9-3-118</inkml:trace>
  <inkml:trace contextRef="#ctx0" brushRef="#br0" timeOffset="247955.2006">33613 2348 1081,'0'0'103,"0"0"-28,0 0-42,0 0-25,0 0-8,0 0-48,0 18-187,9 8-209</inkml:trace>
  <inkml:trace contextRef="#ctx0" brushRef="#br0" timeOffset="248454.1893">33567 2317 896,'0'0'90,"0"0"-11,0 0 37,0 0-54,0 0-62,0 0-5,46 60 4,-12 5 2,-8 16 6,-7 6 1,-11 1-7,-8-5 4,0-8-4,-17-6 2,-8-10-3,-5-12 0,-1-12-30,8-11-33,8-11-42,8-12-67,7-1-321</inkml:trace>
  <inkml:trace contextRef="#ctx0" brushRef="#br0" timeOffset="248614.1863">33846 2589 940,'0'0'22,"0"0"-22,0 0-46,0 0-193</inkml:trace>
  <inkml:trace contextRef="#ctx0" brushRef="#br0" timeOffset="248774.9762">33865 2904 1200,'0'0'84,"0"71"5,-13-28-18,-9 3-51,-10 9-18,1 4-2,-2 4-70,3-1-309</inkml:trace>
  <inkml:trace contextRef="#ctx0" brushRef="#br0" timeOffset="258271.8903">24521 5435 522,'0'0'70,"0"0"18,0 0 23,0 0-33,22-82-28,-22 74-22,-4 1 5,-9 4-17,-5 3-6,-3 0-9,-4 0 2,-2 10-3,-2 8-1,2 5 0,2 1 1,3 2-3,5 0 2,7 0 1,7-3 0,3-2-3,0-1 0,13-1 3,7-4 4,8-1-4,2 0 0,1-1 0,1-1 1,-6-1 0,-2 0-1,-4 1 1,-7-1-1,-5 1 1,-5-1-1,-3 2 9,0 0 5,-5 0 18,-9-2-4,-3 0-12,-1-2 2,-2-1-8,0-2-4,-3-2-5,2-1 1,-1-3-1,0 0-1,5 0 0,-1-2-1,6-9-42,2-2-15,2-3 6,7-5-38,1-4-110,0 1-91</inkml:trace>
  <inkml:trace contextRef="#ctx0" brushRef="#br0" timeOffset="259478.1198">23933 5446 721,'0'0'92,"0"0"14,0 0-27,0 0-31,0 0-35,0 0-10,-15 82-3,15-29 4,0 2-1,0-3-3,2-4 0,-1-7 0,1-7 0,-1-10 4,1-9-4,-1-8 0,-1-7 1,3 0 0,0-14 6,3-11-7,6-7-9,2-4-9,2-4 11,2 3 4,4 4-2,4 10-3,-1 10 6,1 12 0,-3 1 0,-5 18 0,-7 14-4,-8 4 6,-3 2 4,-8-1 6,-17-2 4,-8-2-7,-1-6-3,-2-9-4,4-11-4,6-7-31,5-9-20,7-19-61,8-10-148,5-8-233</inkml:trace>
  <inkml:trace contextRef="#ctx0" brushRef="#br0" timeOffset="259872.0147">24582 5030 658,'0'0'145,"0"0"-52,0 0 29,0 0-44,0 0-59,-19 72 3,10 9 37,0 17-16,-3 17-15,-1 7-7,-2 6-7,-3-2-6,1-3-5,1-14-3,10-17 0,6-22-50,0-22-93,1-15-144</inkml:trace>
  <inkml:trace contextRef="#ctx0" brushRef="#br0" timeOffset="270735.4371">32800 3434 848,'0'0'83,"0"0"-63,0 0 38,0 0 27,0 0-32,0 0-36,0 0-13,-31 47 0,29-46-1,2-1-1,0 0 7,0 0-8,0 0 6,0 0 6,0 0 8,0-5-4,0-2-17,0 3 1,0 2-1,0 2 0,0 0-2,0 0-6,0 0-14,0 10-4,0 0-43,6-1-68,3 0-85,1-1-208</inkml:trace>
  <inkml:trace contextRef="#ctx0" brushRef="#br0" timeOffset="271013.082">32930 3398 874,'0'0'99,"0"0"-47,0 0 73,0 0-84,0 0-41,0 0-4,3 4-1,15 14 5,1 3 1,2-1-1,1 0 0,-3-5 0,0-4-34,-5-2-57,-3-3-18,-2-5-64,-7-1-117,-1 0-66</inkml:trace>
  <inkml:trace contextRef="#ctx0" brushRef="#br0" timeOffset="271196.1549">33055 3378 528,'0'0'187,"0"0"-40,0 0-34,0 0-60,0 0-34,0 0 13,-67 58 1,50-27 3,3-2-21,2 0-14,1-2 2,5-5-3,3-4-15,3-6-124,0-10-155,2-2-272</inkml:trace>
  <inkml:trace contextRef="#ctx0" brushRef="#br0" timeOffset="271378.6544">33015 3347 777,'0'0'151,"0"0"-123,0 0-6,0 0 35,-14 76-8,7-43-26,4-1-12,3-4-7,0-2-4,0-2-1,0-6-42,0-4-88,0-6-186</inkml:trace>
  <inkml:trace contextRef="#ctx0" brushRef="#br0" timeOffset="271532.1859">32919 3525 594,'0'0'237,"0"0"-137,0 0 55,0 0-76,0 0-68,0 0-11,41-54-6,-10 42-46,2-1-63,-3 4-72,-4 1-196</inkml:trace>
  <inkml:trace contextRef="#ctx0" brushRef="#br0" timeOffset="280792.2126">23407 6085 593,'0'0'110,"0"0"-20,0 0 3,0 0-40,0 0-6,0 0-24,0 0-15,-5-23 2,8 23-4,2 0 1,-2 0-3,-2 0 0,-1 1 2,0 1-2,0-1-2,0-1 4,0 0-1,0 0 3,0 0-4,0 0-1,0 0-3,0-3-4,0-5-9,2 0 3,1 2 5,4-1 1,-1 1 0,0 3 3,0 2 1,0 1-2,-2 0 1,-2 0 1,-2 1-3,0 6-1,0-1 4,0 1 3,-3-2-1,-6 0-2,0-1-1,0-3-3,-1-1-1,-1 0 1,2 0 4,0 0 0,5-1-2,2-5-6,2 0-27,0 1-31,2-2-45,13 1-87,3-2-31</inkml:trace>
  <inkml:trace contextRef="#ctx0" brushRef="#br0" timeOffset="281221.982">23733 5617 623,'0'0'142,"0"0"-42,0 0-8,0 0-14,0 0-4,0 0-40,-10-29-33,34 47 0,6 7 6,4 4-2,0-1-5,-1-3 0,-1-1-5,-6-2-56,-3-6-24,-8-2-68,-5-4-169</inkml:trace>
  <inkml:trace contextRef="#ctx0" brushRef="#br0" timeOffset="281414.6656">23894 5604 164,'0'0'416,"0"0"-250,0 0-19,0 0-39,0 0-48,0 0-49,-64 27-11,57 19 1,0 0 2,2-2-3,4-6-1,1-4-29,0-7-74,0-12-224</inkml:trace>
  <inkml:trace contextRef="#ctx0" brushRef="#br0" timeOffset="281612.0083">23824 5572 819,'0'0'107,"0"0"-87,0 0 14,-13 72-4,13-31-5,0-3-13,0-2-7,5-6-5,2-3-9,-3-4-92,-1-6-234</inkml:trace>
  <inkml:trace contextRef="#ctx0" brushRef="#br0" timeOffset="281751.9721">23722 5779 906,'0'0'134,"0"0"-17,0 0-55,0 0-46,49-72-16,-12 44-23,-1 0-145,-6 1-341</inkml:trace>
  <inkml:trace contextRef="#ctx0" brushRef="#br0" timeOffset="282512.0301">22676 5413 601,'0'0'298,"0"0"-195,0 0 32,0 0-82,0 0-49,0 0-3,-8 53 1,23-23-2,0-3-2,3-6-24,0-7-109,3-8-75,-5-6-359</inkml:trace>
  <inkml:trace contextRef="#ctx0" brushRef="#br0" timeOffset="282632.1126">22764 5348 848,'0'0'92,"0"0"24,0 0 8,0 0-105,0 0-19,0 0-5,43 77-15,0-36-200</inkml:trace>
  <inkml:trace contextRef="#ctx0" brushRef="#br0" timeOffset="283071.9917">25183 4738 818,'0'0'199,"0"0"-184,0 0-15,-69 72 0,61-38-1,7-1 1,1-7-56,0-6-128,17-9-319</inkml:trace>
  <inkml:trace contextRef="#ctx0" brushRef="#br0" timeOffset="283201.9821">25313 4695 1010,'0'0'181,"0"0"-112,0 0-46,-20 76-23,15-7-2,2 4-115,3 3-466</inkml:trace>
  <inkml:trace contextRef="#ctx0" brushRef="#br0" timeOffset="284722.0446">22844 6797 700,'0'0'68,"0"0"-57,0 0 78,0 0-14,0 0-11,0 0-20,-47 5-2,42-7 7,-1-14-20,0-6-10,-6-11-6,-1-6-10,-4-12 0,-2-11-3,-2-12 0,-4-12-2,-4-10-3,0-9-15,-3-11-19,1-3 26,0 2 11,1 7 1,1 10 1,5 11 0,0 10 0,2 10 0,5 8 2,3 11-1,2 5 1,2 9 1,5 6-2,2 8 0,3 3 1,0 6-1,0 3-1,0 1 0,0 2 0,0 1 0,0-1 2,2 1-1,4-1-1,1-1-1,-1 1 1,0-1 0,-2-2 1,4 0 0,1-1-1,0-2 0,4-1-1,10-3 1,8-4 0,15-3-1,13-8-2,21-5 3,17-5 0,16-1 1,17 2 3,12 1 2,11 1-5,12 1-1,7-3-1,6-2 1,3 0 0,-1-3-1,-4 4 1,-12 1-4,-5 2 2,-10 2 2,-9 3-3,-9 3 3,-8 3 0,-13 3 3,-13-1-3,-15 5 0,-12 2 0,-10 4 2,-14 4-2,-12 1 0,-10 3 1,-13 3-3,-6 3 2,-5 1 0,0 0-1,0 0 1,0 0 6,0 0-4,-4 0-2,-2 5-1,0 12-5,-1 7 6,-1 11-1,4 12 1,4 14 0,0 13 0,4 17 1,11 12 3,6 19-1,2 13 1,2 4-3,2 6-1,1-5 1,0-5 2,-1-4-3,-2-9 0,-5-8 0,-5-3 1,-6-10 0,-5-7-1,-4-15 1,0-15-1,-6-9 0,-13-10 0,-7-4 3,-7-5-1,-12-8 2,-23 0 0,-18-3-2,-26 2 0,-25 1-4,-28 2 4,-30 4-6,-24 5 4,-23 7-5,-7 0 4,4 2 2,14-4-1,22-6 0,23-8 2,23-7 1,24-7-2,29-7-1,26-5 0,28-4-34,26 0-75,21-6-94,9-18-544</inkml:trace>
  <inkml:trace contextRef="#ctx0" brushRef="#br0" timeOffset="286551.8178">31535 3817 845,'0'0'19,"0"0"-15,0 0 19,0 0 40,0 0-8,0 0-36,-57 45-5,57-45 12,0-9 46,0-24 0,0-18-53,5-17-15,-1-12 1,0-8-4,-4-8 10,0-7-8,0-8-2,0-5-2,0-4 2,-2-1-2,-6-1-4,-1 8-14,-7 15 9,1 17 9,-3 16 1,1 14 1,0 7 0,1 7 5,5 8 1,3 7 0,4 6 6,1 5-7,1 2-6,2 3 2,0 1-2,0 1-3,0-1 2,2 2-1,7-1-1,1 3-3,7-1-3,3-2 1,3 1 4,5 0-1,1-5 3,0 2 1,-2-1 1,-3-2 0,-3 1 0,0-6 0,6 1 0,4-3-10,8-1-8,12 0 3,16-1-11,15 2-3,13-1-3,7 1 18,7-1-6,0 1 5,2 1-15,0 0 14,-7 2 16,-2 0 0,-5 1 1,-6-2-1,-5 2 1,-5 1 5,-8 0-6,-6 2-6,-12 1 3,-9 0-17,-14 1 4,-13 2 5,-9 1 4,-8 2 7,-2 0 6,0 3 3,0 0-4,0 0 0,0 0-5,0 0-2,0 1 1,-6 16-2,-1 11 2,-1 12 1,1 15 0,2 10 1,5 13 8,0 8-5,14 8-3,16 6 0,7 7 1,7 5 2,-6 1-4,-10-5 0,-10-6 0,-9-6-1,-7-7 1,-2-3 0,0-6 0,0-2 0,0-6 0,0-3 1,0-7 0,0-8-1,0-7 2,0-8 5,0-5-5,-11-3 5,-2 0 1,-5-3 15,-2-1-12,-3-3 2,-4-4-7,-5-2 3,-6-1 4,-19 2-4,-20 0 8,-22 2-5,-22 3-8,-24 3-1,-25 2-2,-21 4-1,-13 1 8,-6 3 25,13-2 3,25-1-13,30-6-13,34-6-10,31-7-2,21-9-49,18-6-91,16-2-67,10-22-467</inkml:trace>
  <inkml:trace contextRef="#ctx0" brushRef="#br0" timeOffset="287134.2666">31737 4427 749,'0'0'372,"3"-88"-359,-3 55 3,0 7 25,-7 10 0,-5 11 4,-7 5-37,1 2-8,-3 22-1,6 7 0,6 6-3,9 4 2,0 1-12,15 2-5,12-3 12,1-2 1,-4-2 6,-1-6 0,-9-4 0,-8-4-2,-6-3 1,0-4 1,-11 0 5,-11-4-3,-6-2-2,0-4-5,3-6-39,8 0-87,13-11-171</inkml:trace>
  <inkml:trace contextRef="#ctx0" brushRef="#br0" timeOffset="287309.9996">32126 4338 1148,'0'0'3,"0"0"2,3 111 42,-3-63 5,0 0-36,0 1-14,0-5-2,0-7-76,0-10-119,0-11-220</inkml:trace>
  <inkml:trace contextRef="#ctx0" brushRef="#br0" timeOffset="288176.8838">32046 4690 804,'0'0'211,"0"0"-158,0 0 37,0 0-44,38-73-44,4 48-2,10-5-28,0-1-14,-4 0-18,-9 1 16,-11 5-3,-10 4 1,-12 5 33,-6 7 13,0 9 10,-21 0 28,-7 15 1,0 12 46,3 2-20,6 4-22,10-4-18,7-5-14,2-4-6,0-7-1,12-6-1,5-7 1,1 0-4,3-4-24,-2-15-14,1-2-25,-4-3-6,-4 2 29,-2 4 13,1 7 26,-5 10 1,0 1 2,4 2 5,-1 13 5,3 0 6,6-2 0,-2-3-7,8-3 3,4-7-1,1 0-3,-1-7-4,-3-10-1,-5-4-5,-5-4-14,-8-1-15,-2-1-1,-5 0 6,0 5-7,0 8 25,0 7 6,0 7 16,-3 0 0,0 7-4,-2 11 12,2 3 13,3 2-14,0-1-2,0-1-8,8-4 0,11-1 2,5-6-8,8-6-7,8-4 0,-3-3-17,-1-17-46,-6-6-19,-10-8 32,-8-3 17,-4-8 9,-8-3 6,0 0 18,0 4 10,0 13 31,-1 14 59,-4 13 21,0 4-55,1 16-41,-5 16-2,0 10 5,5 7-4,2 3-18,2-5-4,0-1-2,0-7 0,2-6-2,1-8-13,1-8-29,2-6-35,-3-8-53,0-3-13,-2-3 49,-1-14-24,0-2 60,0-3 60,2 1 3,1 3 18,1 0-19,1 2 21,-2 2 4,3 1-27,-3 3-57,0 2 5,0-1-22,-3 4-92,0 0-135</inkml:trace>
  <inkml:trace contextRef="#ctx0" brushRef="#br0" timeOffset="288493.0256">32861 4361 622,'0'0'135,"0"0"-22,0 0-13,0 0-29,0 0-67,84-29-4,-55 10-8,4 1-13,-1-3 17,-3 0 2,-3 2 2,-10 5 0,-10 6 0,-6 3 0,0 5 0,0 0 8,-9 8-7,3 10-1,0 3-1,6 5 1,0 0 0,0 0 1,11-1 11,1-2 14,0-2 13,-3-1 3,-9-2-3,0 2-23,-14 2-6,-19 3 1,-10 4-11,-9 2-95,-11-1-309</inkml:trace>
  <inkml:trace contextRef="#ctx0" brushRef="#br0" timeOffset="289421.857">25697 7181 810,'0'0'105,"0"0"-53,0 0 12,0 0-35,0 0-17,0 0 5,6 8 3,10-8-4,-1-8 1,-1-22-5,-4-9 12,-4-5-22,-6-3-2,0 10-5,-23 5 0,-6 9 4,-7 11 1,-6 12 1,3 4 0,3 34 0,10 24-2,12 14 2,14 9 4,0-3 6,23-14-6,17-16 1,9-18-2,12-21-2,5-13-2,2-16-9,-3-25-33,-11-8-46,-7-6 31,-14-3-7,-14 0 58,-11 0 5,-8 6 1,0 12 3,0 18-2,0 18 6,9 4-3,6 32-4,3 16 17,2 10 2,0 3 8,-5-5-6,-5-11-12,-2-7 12,-5-11 10,-3-10-6,0-12-6,3-5-16,4-7-3,4-20-29,5-12 12,-1-8 17,3-12 0,1-3 2,1 8 2,1 9 7,1 23 19,-3 21-16,5 6-14,3 35-10,4 12 8,4 5 2,2-7-36,6-7-41,2-15-55,6-11-239</inkml:trace>
  <inkml:trace contextRef="#ctx0" brushRef="#br0" timeOffset="289977.9665">26868 7112 283,'0'0'464,"-9"-92"-365,-12 50-2,-4 5-20,-7 9 12,-6 15-30,-3 13-36,-4 10-9,1 27 1,6 11 4,12 8 0,14 5-4,12-3-6,0-9-4,19-11-3,13-11-1,2-13-1,6-14 2,-3 0-2,-1-21-1,-4-16-7,-6-10-12,-3-7 12,-8-10 5,-5-4 2,-9-1-15,-1-3 6,0 0-2,-10 10 10,3 16 2,-1 20 2,5 26-2,0 14 0,3 32 2,0 18 9,5 11 11,13 4-1,9-3 0,2-6-16,7-15-2,6-20-2,0-19-1,7-16 0,-1-8 3,1-30 5,-6-16-6,-8-11-2,-12-2 2,-14-3-6,-9 2-3,0 5-13,-13 14 15,-3 18 1,7 17 4,2 14 8,6 11 3,1 23-10,0 12 5,3 9 4,9-1-3,0 3-4,-6 2-3,-6 2 0,0-4-27,-21-3-82,-12-6-196</inkml:trace>
  <inkml:trace contextRef="#ctx0" brushRef="#br0" timeOffset="290398.8633">25570 7324 733,'0'0'178,"0"0"-55,0 0 14,-91-6-110,58 37-14,-1 10-12,4 5-1,10 2-22,6-8-205,8-11-582</inkml:trace>
  <inkml:trace contextRef="#ctx0" brushRef="#br0" timeOffset="291051.9306">27792 6790 600,'0'0'198,"0"0"-110,0 0 38,0 0-51,0 0-31,0 0 42,0 109-34,0-61-21,5-6-12,4-7-10,3-9-7,3-11 0,2-9 0,0-6-2,0-10 0,1-18-2,-6-9-20,0-2-2,-5-4 19,-1 1 5,0 1 0,4 10 0,4 10 0,5 15-9,5 6 9,2 14 0,4 16 10,-4 2-4,3 1 2,-5-5-3,-5-6-5,-7-5 0,-5-8 1,-2-8-1,2-1-3,-1-10-11,5-12-1,5-9 8,-1-7 3,7-3 4,4 0 0,2 8 2,5 14 2,-2 12 21,-3 7 4,-3 12-6,-6 16-10,-5 8-5,-6 0 7,-6 0-14,-2-6-1,-5-5-49,-11-8-100,1-12-438</inkml:trace>
  <inkml:trace contextRef="#ctx0" brushRef="#br0" timeOffset="291212.1883">28193 6407 1145,'0'0'90,"0"0"-21,0 0-45,0 0-24,0 0-29,0 0-56,79-11-157,-27 24-396</inkml:trace>
  <inkml:trace contextRef="#ctx0" brushRef="#br0" timeOffset="291712.0732">28748 6503 1074,'0'0'113,"3"98"-6,-3-47-44,0 0-39,0-7-11,0-5-10,0-8-3,0-12-8,0-7-48,0-7-41,0-5-121,-6 0 30,-5-7 21,1-7 167,1-1 122,6-3 35,3-4-11,2-5-66,18-5-55,12-6-14,5-4-11,3-5-26,-3-2-50,-4-4 35,-7 6 25,-13 5 16,-7 13 28,-6 14 20,0 13-13,0 2 3,-6 30-33,-1 12-1,1 10 3,6 3 4,0 0-5,0-3 1,0-6 2,0-10-4,0-9 2,0-10-2,0-11-2,3-6-3,3-2 0,3-19-8,5-8-11,3-5 17,5-2 2,2 5 1,0 7 4,2 13 12,-1 11 23,-1 8-1,-1 29-22,-1 8-2,-2 10-15,4 2-2,0-11-48,-3-6-283</inkml:trace>
  <inkml:trace contextRef="#ctx0" brushRef="#br0" timeOffset="369445.3192">14879 16648 731,'0'0'102,"0"0"-65,0 0 64,0 0 14,0 0-45,0 0-11,0 0-26,0 0-19,-18-50-4,52-1 0,2-9-6,0-9-1,-8-4 0,-7 1 5,-11 4-3,-7 14-5,-3 19 2,0 17 3,0 12 10,0 6 7,0 21-11,0 23-10,14 15 3,5 11-3,5-3 2,4-2-3,5-6 0,8-6-7,6-10-57,3-10-107,2-12-287</inkml:trace>
  <inkml:trace contextRef="#ctx0" brushRef="#br0" timeOffset="370019.6275">15917 16085 282,'0'0'552,"0"0"-462,0 0 25,0 0 0,0 0-64,0 0-34,-63 16-2,26 14-4,-9 4-4,-5 1-3,-1-5 1,0-6-4,8-5 1,7-8 0,13-8-1,8-3-1,7 0 4,6-6 0,3-5 1,0 0-2,0 2-1,9 8-2,9 1 1,3 11-1,3 23-1,2 14 1,1 14 3,0 11 0,-7 11 1,-6 4-3,-6 3 2,-8-7-2,0-6-1,0-9 1,-6-8 1,-6-13-1,3-13 2,3-11-1,5-10 1,1-8 3,0-6-5,25 0-1,17-11 7,16-15-7,21-8-2,13-5-60,10-4-173,2 4-389</inkml:trace>
  <inkml:trace contextRef="#ctx0" brushRef="#br0" timeOffset="370579.1976">16729 16445 839,'0'0'94,"0"0"-22,0 0 39,-66-80-58,36 62-19,-9 8-9,-5 8-11,-6 2-4,0 17-9,3 15 0,7 9 6,12 7 2,11 3-5,14 1 3,3-5-3,9-11-4,18-10 0,6-11 1,4-9-1,1-6 0,0-6-1,-5-18-6,-6-7-13,-6-8 8,-6-5 6,-5 0 5,-4 5 1,-2 9 2,0 13-1,-1 10 1,6 7 1,4 10-2,7 17 2,8 9 3,9 3-6,11-3 0,7-2-2,2-5-120,0-9-167</inkml:trace>
  <inkml:trace contextRef="#ctx0" brushRef="#br0" timeOffset="371205.7927">17303 16227 692,'0'0'57,"0"0"7,0 0 42,0 0-56,0 0-24,0 0 8,0 0 4,-51 60-16,58-34 0,9-3-5,4-6-10,2-5-3,0-10 3,2-2-4,-3 0 0,1-14 2,-4-9-1,-5-5-1,1-4-1,-7-7 0,-2-1 1,-5-4-3,0 3 3,-5 3-5,-14 10 2,-5 10 0,-2 13 3,-3 5-1,-3 23-2,2 18 13,8 12 22,12 10-5,10 0-7,0-4-11,13-8-2,13-9-6,5-9-2,6-9-2,11-10-1,4-10-1,5-4-64,0-7-158,-8-15-482</inkml:trace>
  <inkml:trace contextRef="#ctx0" brushRef="#br0" timeOffset="372056.9725">17882 16061 776,'0'0'81,"0"0"5,0 0 46,0 0-61,0 0-59,0 0-6,-9 73 19,21-20-7,-3-1-13,-3-3-5,-3-7-3,0-6-38,1-11-117,-1-11-209</inkml:trace>
  <inkml:trace contextRef="#ctx0" brushRef="#br0" timeOffset="372221.7825">17803 15901 777,'0'0'25,"0"0"61,0 0 30,0 0-19,0 0-87,0 0-10,-5-47-9,25 66-53,1 4-96,4 0-304</inkml:trace>
  <inkml:trace contextRef="#ctx0" brushRef="#br0" timeOffset="372526.0799">18146 16161 666,'0'0'143,"0"0"-49,5 95 22,8-72-24,4-9-56,5-10-16,6-4-7,2 0-7,-3-21-5,-8-8 3,-4-6-4,-9-6-1,-4-3 1,-2 1 1,-2 2-1,-15 4 1,-5 9 3,-2 12-2,-4 15-2,-2 1 0,-4 28-4,1 9 2,3 5 1,11 1 0,15-3-38,4-6-77,17-7-72,16-10-232</inkml:trace>
  <inkml:trace contextRef="#ctx0" brushRef="#br0" timeOffset="373133.0697">18510 15872 739,'0'0'132,"0"0"-44,0 0-34,0 0 2,-14 80 9,14-46-33,8 0-10,7-6-4,6-2-9,-2-8-2,-1-6-1,-2-7-1,0-5-4,-3-1 7,-4-18-4,0-6-4,-4-5 0,-4-1-6,-1-4-1,0-2-7,0 3 5,0 6 2,0 11 6,0 15-1,0 2 0,0 15-11,0 11 13,6 2 7,4-4 1,4-5 0,-1-5-3,-2-7 7,0-2-8,-2-5 7,0 0 0,1-13 0,-3-8-10,-4-3 1,-3-2 3,0 1-3,-2 1-2,-11 3 5,-1 4-3,1 8 1,3 5-1,2 4-2,2 0 1,3 0-1,-3 1 0,3 7-1,3-1 1,-1-3 0,-1 0 0,2-2 0,0-1 0,0-1-1,0 0 1,0 0-4,0 0-30,0 0-68,9-6-63,5-6-89,-4-4-101</inkml:trace>
  <inkml:trace contextRef="#ctx0" brushRef="#br0" timeOffset="373402.1565">18722 15716 378,'0'0'199,"0"0"33,0 0-73,0 0-43,0 0-36,0 0-48,-41-4-2,36 18-1,2 4-12,3-1-7,0 3-5,11 0-5,5 0 0,-2-1 2,1-1-2,0-3 1,-4 2 0,-2-3 0,-3-1-1,-2-3 1,-3-4-1,-1-2 0,0-1 2,0-3-1,0 0 8,-5 0-9,-4 0 0,1-4 0,4-5-49,4-2-132,0 1-206</inkml:trace>
  <inkml:trace contextRef="#ctx0" brushRef="#br0" timeOffset="373932.0286">18808 15815 374,'0'0'87,"0"0"-7,0 0 3,0 0 5,0 0-2,0 0-47,3-45-19,-3 44-4,0 1-3,0 0-13,-3 0-6,-1 0-4,-3 10-133,1 4-69,1 0-35</inkml:trace>
  <inkml:trace contextRef="#ctx0" brushRef="#br0" timeOffset="374421.8552">18529 15921 440,'0'0'121,"0"0"54,0 0-36,0 0-37,0 0-8,0 0-34,-7 6-44,7 36 28,0 12 3,13 5-10,4 2-14,8-6-2,7-10-8,1-15-5,6-19-2,0-11-4,0-13 4,-3-27 2,-4-13-4,-9-10-1,-5-1 0,-10 1-3,-8 4 1,0 5 0,-14 10 3,1 11-3,-1 16-2,2 12-2,3 5 2,6 5 0,3 17-7,0 3-35,12 3-35,14 2-113,4-3-203</inkml:trace>
  <inkml:trace contextRef="#ctx0" brushRef="#br0" timeOffset="375075.8293">18973 15544 582,'0'0'151,"0"0"-10,0 0-10,0 0-21,0 0-26,0 0-27,-54-31-30,56 26-21,17-5-3,9-4-2,6-2 1,5-4-2,1-2 0,-5-2 0,-7 1 0,-10 5-2,-5 4-1,-8 4 1,-4 3 1,-1 4 0,0 2 1,0 1 0,-6 0 1,-1 0-1,1 0 1,2 6-1,1 5 2,3 5-2,0 9 1,0 6 0,0 8 0,10 8 0,9 6 1,5 8-1,4 5 5,2 2 1,-1 1-4,-4-3-2,-2-2-1,-6-5 0,-8-5-1,-9-4 2,0-6-2,-19-4 0,-12-5 1,-7-8 0,-2-7 0,4-7 1,5-10-1,6-3-8,8-7-40,11-20-56,6-10-171</inkml:trace>
  <inkml:trace contextRef="#ctx0" brushRef="#br0" timeOffset="375403.9236">19778 15824 803,'0'0'77,"0"0"28,0 0-49,0 0-24,120-31-19,-76 15-13,-3 1 0,-9-1-31,-8 2-76,-10 0-175,-11-2-197</inkml:trace>
  <inkml:trace contextRef="#ctx0" brushRef="#br0" timeOffset="375572.1167">19968 15613 712,'0'0'151,"0"0"-55,0 0 9,0 0-4,0 0-42,-11 111-27,17-67-17,7 2-13,1-1-1,4-4-1,2-4-52,3-11-111,4-7-67,-2-9-259</inkml:trace>
  <inkml:trace contextRef="#ctx0" brushRef="#br0" timeOffset="375903.0762">20391 15591 709,'0'0'110,"0"0"-11,0 0 14,0 0-31,0 0-52,0 0-19,-84-17-5,74 38-4,10 3-2,0 2-1,18 2 0,10-1 2,2-1 0,3 0-1,-3-1 0,0-2 0,-3-2 0,-2-1 2,-7-3 0,-10-3 3,-8-2 2,0-2 9,-24-1-1,-7-3-2,-4-5-10,1-1-1,5 0-2,6-11-14,9-12-64,8-5-130,6-5-392</inkml:trace>
  <inkml:trace contextRef="#ctx0" brushRef="#br0" timeOffset="376081.864">20373 15293 883,'0'0'77,"0"0"65,0 0-28,0 0-83,-13 108 9,22-24-5,13 10-9,5 2-20,-1 1-4,-7-1-4,-4-5-41,-11-3-139</inkml:trace>
  <inkml:trace contextRef="#ctx0" brushRef="#br0" timeOffset="384074.1736">9684 15818 707,'0'0'71,"0"0"-49,0 0 9,0 0 31,0 0-25,0 0-29,0 0-1,95 6 19,-23 1 21,11-1-17,8-3-2,8-3-5,5 0-8,10-6-11,9-13 5,12-9 0,11-5 0,12-9-8,5-2 2,4-5 15,2-3-8,-4-3-3,-2-3-6,-5-5 4,-9-2-5,-6-6 0,-18-5-1,-14-7 1,-20-11-3,-19-4-3,-16-5-11,-13 1 2,-8 1 4,-7-1-3,-8-1-2,-4-1 7,-2-1 1,-4-2 8,-4-3-4,-5 0 4,-1 1 0,-6 5-2,-22 5-2,-8 6 0,-10 1-2,-6 3 2,-9 3 4,-6 4 0,-11 5 3,-12 4-1,-4 3 0,-7 6 1,-11 8 3,-1 8-6,-5 9 0,-7 8 0,-1 8 0,-4 10 0,-6 8-2,-2 5 2,3 0 1,0 5 0,4 12 0,-1-1 1,7 2-2,4 6 44,9 4-34,14 9-5,5 4-3,5 3-2,2 1 2,-2 6-2,1 6 0,2 7 3,3 5-3,4 6 1,2 4-1,6 4 0,6 6 0,7 9 0,8 9 0,4 11 1,5 8-2,3 8 2,13 3 6,8-1-2,14 2 0,2-5-2,28-5 6,16-6 0,14-9 0,22-12 0,14-20-5,11-23 2,10-17-3,-2-14-5,-2-10 2,-9-10-10,-5-2-31,-10-5-269,-9 0-234</inkml:trace>
  <inkml:trace contextRef="#ctx0" brushRef="#br0" timeOffset="384726.5441">9957 17461 897,'0'0'62,"0"0"-35,0 0 34,0 0 28,0 0-47,0 0-32,16-82-8,8 34-1,0-9 3,-3-2 0,-3 4-3,-9 10 4,-6 14-5,-3 14 5,0 9 11,0 8 15,0 0-3,3 14-21,10 17-4,4 8 6,5 6-4,5-1-4,1-2 1,5-5-2,0-4-11,1-10-65,2-7-115,-3-12-262</inkml:trace>
  <inkml:trace contextRef="#ctx0" brushRef="#br0" timeOffset="385014.3071">10379 16744 942,'0'0'75,"0"0"-8,0 0 2,0 0-48,0 0 27,52 117 8,-5-56-30,12 8 4,4 4-13,1 1-11,-3 2-6,-12-10-1,-7-4-40,-10-11-81,-12-11-146,-11-17-340</inkml:trace>
  <inkml:trace contextRef="#ctx0" brushRef="#br0" timeOffset="385944.2703">11141 16745 406,'0'0'157,"0"0"1,0 0-18,0 0-38,0 0 5,0 0-12,-28-49-43,28 49-33,0 21-18,8 14 3,5 12 19,0 5-3,-2 1-10,1-3-8,-6-3 5,-3-6-5,-3-7-2,0-8 0,0-10 0,0-11 0,-6-5 0,-6-5 0,4-22-19,-2-8-21,2-5 8,3 1 7,5 3 7,0 11-2,0 11 14,14 10-2,7 4 3,3 0 5,6 11 1,1-2 0,2-4 7,0-5 1,-3 0 0,1-4 9,-5-17 7,-7-3-13,-7-5 0,-9-1-2,-3-2 1,0 1 1,-20-4-11,-10 3-1,-7 1 0,-6 7-2,0 8-1,3 10 3,5 6-2,7 2 2,11 16-6,10 5-29,7 6-60,6 0-67,22-1-263</inkml:trace>
  <inkml:trace contextRef="#ctx0" brushRef="#br0" timeOffset="386261.2801">11762 16486 1024,'0'0'89,"0"0"-49,0 0-8,0 0 7,12 115 4,7-58-15,2-2-12,-1-3-7,-4-5-7,-2-7-2,-7-5-1,-1-10-25,-2-10-64,-4-9-91,0-6-113,-1 0-142</inkml:trace>
  <inkml:trace contextRef="#ctx0" brushRef="#br0" timeOffset="386391.9029">11705 16819 707,'0'0'194,"0"0"-83,0 0 20,0 0-62,0 0-40,0 0-12,60-46-15,-15 36-2,6-1-21,-4 2-151,-8-1-196</inkml:trace>
  <inkml:trace contextRef="#ctx0" brushRef="#br0" timeOffset="386842.1908">12490 16366 644,'0'0'119,"0"0"-8,0 0-24,0 0-13,-97 22-11,87-2-23,7 3-21,3 4-4,3 1-9,17 0-4,9 0-1,2 0 1,2-2 2,-3-1-1,-3-2-2,-6-2 1,-7-1 0,-9-3-2,-5-2 0,0-2 4,-11-2 6,-15-1-3,-7-5-1,-3-2 0,2-3-6,6 0-2,6-12-10,6-11-24,10-5-80,6-7-81,0-5-185</inkml:trace>
  <inkml:trace contextRef="#ctx0" brushRef="#br0" timeOffset="387031.039">12453 16144 628,'0'0'341,"0"0"-230,0 0-42,0 0-43,24 143 32,1-51-26,3 6-23,-4 5-5,-4 2-4,-7-11-22,-7-5-189,-6-13-484</inkml:trace>
  <inkml:trace contextRef="#ctx0" brushRef="#br0" timeOffset="389084.2243">6440 17589 631,'0'0'134,"0"0"-22,0 0-15,0 0 17,0 0-17,0 0-44,0 0-35,-53-18-13,61 53-5,12 13 17,5 2-3,2-10-2,0-7-5,3-11-5,-5-9 1,5-13-3,0 0 0,-3-21 2,1-13-2,-7-8-4,-9-3-5,-5-2 0,-5 5 7,1 6-3,1 13 2,4 10-3,8 10-4,5 3 3,11 3 2,3 12 3,-1 2 1,-4 0 0,-10-6 0,-2-2 1,-11-5 0,-2-4 0,-1 0 0,0-8-16,-1-18-6,-1-6 0,-2-6 4,1-3-1,1 0 12,7 3 1,6 7 1,6 11 5,3 16 23,1 4 7,5 21-10,-2 9-10,0 0 0,-5 0-5,-4-2-5,-8-5 0,-4-6-105,-4-9-151,-3-8-608</inkml:trace>
  <inkml:trace contextRef="#ctx0" brushRef="#br0" timeOffset="389238.3436">6836 17063 1043,'0'0'99,"0"0"-30,0 0-7,0 0-38,0 0-24,0 0-13,-18-17-86,48 21-114,-2-4-271</inkml:trace>
  <inkml:trace contextRef="#ctx0" brushRef="#br0" timeOffset="390011.8223">7028 17008 685,'0'0'332,"45"76"-271,-14-27 18,-1-1 2,0 2-51,-6-7-24,-2-3-3,-4-3-3,-9-5-4,-3-6-70,-6-8-55,0-8 7,-9-10 3,-7 0-17,2-4 108,5-16 28,6-7 91,3-10-41,0-7-37,15-9-6,3-4-7,-3-2-1,-3 0-4,-5 2 5,-7 4 6,0 9 5,0 16 51,0 14 16,-1 14 7,1 6-14,1 26-61,19 13 37,10 7-20,0 2 13,-2-5-28,-1-2-3,-7-6-4,-1-9-3,-5-4-2,-5-16-1,-4-8 0,-5-4-7,0-16 3,0-13-13,0-11-31,0 1 8,0 8 2,0 5 5,10 14 21,8 9 10,3 3-2,4 7 5,2 11 2,-1-4 13,2-2-3,0-8 3,-2-4-7,-3 0-7,-4-10-1,-6-7-5,-4-3-15,-5-1 0,-4 0 16,0 1 2,0 6-2,0 6 4,-1 8 2,1 0 3,0 16 0,3 7 26,15 0-9,1-5 1,-1-7-3,0-5-6,-2-6-11,1 0 6,-4-4 3,0-13 0,-5-4-12,-2-5 4,-3-5 6,-3-1-9,0-1-1,-12 5-3,-10 3 0,-5 8-8,-1 8 0,-1 9-1,5 6 1,5 20-19,4 4-44,9 4-74,6-1-107,0-9-285</inkml:trace>
  <inkml:trace contextRef="#ctx0" brushRef="#br0" timeOffset="390557.8937">7941 16745 1084,'0'0'90,"0"0"-86,0 0-2,0 0 25,30 96-7,-6-59-3,-5-7-6,1-8-6,-7-8 0,0-7-5,-5-7 0,-5 0-7,6-4-3,-6-17 1,0-4-14,-3-4 1,0 4 16,0 9 4,0 5 2,0 11 6,0 0-5,12 21-1,7 9 27,4 1-6,2-3-1,-1-7-9,1-5-4,-4-12-6,0-4 2,3 0 3,-2-4-3,-1-15-3,-5-6 3,-11-9 1,-5-4-4,0-5 0,-8-4 0,-12-1-5,-4 1-7,0 7 12,3 10 1,9 14 0,6 16 2,6 6-2,0 26 2,6 15-1,15 5 2,3-3-2,3-3-2,-5-11 0,-1-8-9,-2-10-37,-2-10-46,4-7-101,-2-7-187</inkml:trace>
  <inkml:trace contextRef="#ctx0" brushRef="#br0" timeOffset="390731.9001">8326 16490 1039,'0'0'176,"0"0"-127,0 0-1,27 111 18,1-54-40,2-2-13,0-7-6,-2-6-7,-2-7-2,-8-6-6,-5-8-49,-7-7-67,-6-8-247</inkml:trace>
  <inkml:trace contextRef="#ctx0" brushRef="#br0" timeOffset="390872.0351">8405 16836 538,'0'0'615,"0"0"-566,0 0-3,24-103-12,-3 66-34,16-4-4,20 2-96,25 4-101,14 10 13</inkml:trace>
  <inkml:trace contextRef="#ctx0" brushRef="#br0" timeOffset="397087.9852">15760 1980 462,'0'0'152,"0"0"-65,0 0 13,0 0-22,0 0-28,0 0-11,0 0 10,0 0 3,-16 4-3,16-3-16,0-1-9,0 0-12,13 0-10,28 0 5,24-17 1,29-7 10,23-8-4,14-3-7,8-4 8,-6 3-3,-14 5-5,-21 6-3,-26 12 0,-21 4-4,-21 5 0,-17 3-1,-7 1-3,-5 0 2,-1 0 2,0 0-1,0 0 1,0 0 7,0 0-4,0-2-1,0 2-1,0 0-1,0 0 0,0 0 0,0-1-2,0 1-5,0 0-4,0 0-6,0 0-17,0 0 9,0 0-8,0 0-7,0 0-10,0 0-4,-4 0-10,-9 0-87,-3-4-136</inkml:trace>
  <inkml:trace contextRef="#ctx0" brushRef="#br0" timeOffset="397492.2473">16620 1591 491,'0'0'238,"0"0"-150,0 0 14,0 0 4,0 0-31,0 0-23,-21-29-10,21 29-3,-2 0-18,1 0-3,1 0-4,0 0-5,0 0-8,0 0-1,22 4-1,17 1 1,16 0 0,11-2 0,4-3 1,2 0 0,-5 0-1,-12-10-1,-13 0-2,-16 3-3,-12 1-6,-8 5 7,-6 1 4,0 0-1,0 0 0,-6 11 2,-13 20 2,-5 17 0,-6 14 2,1 7-3,4 2-1,3-5 0,11-8-18,10-7-89,1-13-117,20-12-380</inkml:trace>
  <inkml:trace contextRef="#ctx0" brushRef="#br0" timeOffset="399974.4195">17885 873 94,'0'0'200,"0"0"-91,0 0 30,0 0-4,0 0 0,0 0-44,-6-3-19,6 3-12,-3 0-7,3 0-11,-1 0-15,-1 0-4,2 0-7,0 0 3,0 0-1,0-1 2,0-9-5,0-5-4,6-9-3,3-5-3,1-2-4,0-1-1,0-4 3,-4 0-3,-3-2 2,-3 0 1,0 4-3,0 5 1,0 10 0,0 8 2,0 5 3,0 6 1,0 0 0,0 0-7,0 0-9,0 24-4,9 14 13,7 15 0,1 9 2,0 1-1,3-6 1,-2-7-2,-2-12-2,-2-13 1,-1-9 1,-3-9-47,4-7-98,4-4-197</inkml:trace>
  <inkml:trace contextRef="#ctx0" brushRef="#br0" timeOffset="401001.8242">18491 780 433,'0'0'202,"0"0"-57,0 0-13,0 0-38,0 0-2,0 0-23,-12 0-19,12 0-19,0 1-12,0 1-11,0-2-8,3 0-1,21 0-1,11 0 2,14-5 2,6-6 3,4-3-2,1 0-3,-4 2 2,0-1-1,-10 0 0,-6 3-1,-10 2-2,-9 2-7,-6 2 3,-6 0-2,-5 1-3,-2-3 5,-2 1 4,0-4-1,0-2-20,-12-4 9,-7-2 8,-3 1 2,-3-1 3,-3 0 1,1 1 2,2 3-1,8 5 7,5 5 11,6 0-1,5 2-9,1 0-1,0 1-6,1 0-2,20 0-13,10 1 13,11 10 5,6 3-5,0 4 2,-4 1-1,-5 5-1,-7 1 0,-13 1-2,-9-1-4,-10 2-5,0 2 10,-20 0-1,-9 2-32,0-4-26,3-4-65,5-5-198</inkml:trace>
  <inkml:trace contextRef="#ctx0" brushRef="#br0" timeOffset="401812.1902">20041 441 742,'0'0'137,"0"0"-39,0 0 7,0 0-43,0 0-11,0 0-15,-5-59-26,-8 59-1,-8 0-2,-3 3-7,-1 15-2,2 6-2,11 2-1,9 2-1,3 1-9,11 1 1,16 0-4,6-1 9,1 0 9,0-2 0,-4-4 0,-6-2-2,-9 1 1,-8-4-5,-7-1-1,0-2 7,-16-1 0,-8-1-2,0-6-39,2-7-59,10-1-61,11-25-269</inkml:trace>
  <inkml:trace contextRef="#ctx0" brushRef="#br0" timeOffset="402009.2358">20308 266 673,'0'0'316,"0"0"-302,0 0-2,31 125 59,-14-66-21,-4 0-17,-3-4-27,-4-3-6,-4-1-3,-2-9-147,0-7-180</inkml:trace>
  <inkml:trace contextRef="#ctx0" brushRef="#br0" timeOffset="402801.8227">20263 705 884,'0'0'79,"0"0"-69,0 0-10,96-63-2,-46 37-19,3 0-68,0-2-32,1 0 96,-8 3-65,-10 4-10,-16 3 31,-13 5 69,-7 4 36,-9 8 114,-16 1-36,-7 8-26,0 17-1,0 7-4,8 5-2,9-2-28,9-1-25,6-4-9,0-8-3,2-5-10,13-6-6,4-7 0,5-4-2,0 0-2,1-15-33,-1-6-40,-6-3-10,-6-3 30,-4-1 52,-7 0 4,-1 2 1,0 9 0,0 9 4,0 6 15,0 2-17,0 9-2,3 13 0,4 7 6,4 0 0,5-2 4,2-6-7,4-5 6,2-9-6,0-7 5,2 0 0,-3-18-8,-2-7-31,-6-3-25,-6-4-8,-3 1-33,-6-2 27,0 8-34,0 6 104,0 9 8,0 8 45,-3 2 40,-1 10-75,4 14-12,0 7 38,0 1 8,0 2-16,15-3-22,5-6-8,5-7 0,7-11-5,10-7 6,4-7-2,3-21 1,-2-8-6,-7-5-9,-10-3-1,-14-4 4,-8-4 6,-8-10 2,0 0 4,-3 9 31,-9 11 25,1 24 36,4 15-22,1 3-26,0 28-44,3 18-6,3 14 9,0 6-1,0 1-3,11-8-4,3-10 0,0-7-1,0-10-7,0-8-71,-5-8-83,-2-14-65,-5-2-382</inkml:trace>
  <inkml:trace contextRef="#ctx0" brushRef="#br0" timeOffset="402951.9284">21172 520 604,'0'0'257,"0"0"-145,0 0 60,96-26-123,-52 5-36,11-4-13,3-7-68,0-6-218</inkml:trace>
  <inkml:trace contextRef="#ctx0" brushRef="#br0" timeOffset="405065.3558">18794 3537 608,'0'0'187,"0"0"-93,0 0-6,0 0-31,0 0-15,0 0-15,0-4-4,0 4-6,0 0 1,0 0 2,0 0 1,0 0-9,0 0-4,0 0-3,0 0-2,0 0-2,0 0-1,0 0-3,0 0 0,0 0-1,0 0 4,0 0 0,0 0-2,0 0-1,0 0 1,0 0 1,0 0 0,0 0 1,0 0 0,0 0 0,0 0 0,0 0 0,0 0 0,0 0 0,0 0 1,0 0-1,0 0 0,0 0 1,0 0-1,0 0 1,0 0-1,0 0 1,0 0 0,0 0-1,0 0 3,0 0 2,0 0 2,0-1 4,0-8 3,0-2 1,0-6-10,0-4-5,-3-3 1,-3 0 0,-4 1 1,-1 4-2,-1 5 4,-3 5 4,0 5 2,-3 4-10,-3 1-1,-1 19 0,-1 7-4,5 5 4,4 1 1,9-1-2,5 1-2,2-4-2,21-1-7,7-4 4,8-4-7,2 1 11,1-1-4,-3 3 7,-8-1-3,-11 2-4,-7 3 6,-10 1-2,-2 1 5,-10-3 5,-13-2 5,-6-1 1,1-8-4,0-5-1,3-7-6,-1-3-11,8-14-57,5-17-108,7-13-101,6-8-437</inkml:trace>
  <inkml:trace contextRef="#ctx0" brushRef="#br0" timeOffset="405298.9935">18706 3223 868,'0'0'137,"0"0"-3,0 0-70,0 0-56,0 0 10,33 131 24,-14-51-4,0 13-7,-2 5-2,-4-3-6,-1-8-14,-1-12-9,0-12-1,1-10-9,1-11-26,1-15-61,4-16-143,3-11-278</inkml:trace>
  <inkml:trace contextRef="#ctx0" brushRef="#br0" timeOffset="405817.3466">19554 3824 956,'0'0'131,"0"0"-55,0 0 2,0 0-67,104-50-9,-39 19 1,8-2 0,-3-2-1,-7 2-2,-14 3-20,-13 5-35,-15 5-37,-14 5-12,-7 2-9,-1 4-119,-19 1 45,0 2 71,-1-1 116,4 1 7,8 1 97,5-1 36,4 2-20,1 0-38,19 1-59,5 3 18,5 0 10,-2 10 10,1 11-9,-6 9 29,-4 3-26,-8 11-13,-11 1-18,0 5-13,-19-1-3,-11-5-8,-1-8-10,6-9-93,9-14-217</inkml:trace>
  <inkml:trace contextRef="#ctx0" brushRef="#br0" timeOffset="406334.1939">21002 3110 863,'0'0'85,"0"0"-71,-6-72 48,4 54 8,-1 3-37,-4 7 2,-1 6-8,-4 2-5,-6 0-12,-4 18-6,-2 6-4,2 2 0,4 2-1,7 0 1,10-6-4,1-1 4,0-4-4,9-3 0,7-5-5,2-4-9,-1-3-1,-4-2-16,-1 0-22,-6 0 9,-5 0-1,-1 5 19,-3 11-6,-17 8 31,-9 11 5,-2 7 3,3 2 28,6-2 0,9-3 7,10-8 3,3-8-5,6-6 4,20-7-13,8-8-12,7-2-9,7-3-4,9-16-2,6-2-37,-1-4-71,-2-3-106,-11-2-402</inkml:trace>
  <inkml:trace contextRef="#ctx0" brushRef="#br0" timeOffset="406684.7526">21320 3155 905,'0'0'79,"0"0"8,0 0-36,0 0-1,-10 83 0,10-47-18,0-5-12,2-1-7,3-4-6,-2-7-1,-2-7-2,-1-6-3,2-6 1,-2 0 2,0-4 3,0-18-7,0-9 0,0-5-25,0-8-1,0 0-6,3 3-8,13 6 16,3 8 14,2 10 6,3 10 4,-3 7 6,-3 3 1,-3 20-1,-5 6 1,-4 5-2,1 0-3,2-2-2,4-3-70,7-7-79,7-9-247</inkml:trace>
  <inkml:trace contextRef="#ctx0" brushRef="#br0" timeOffset="407116.3826">21892 2990 1,'0'0'785,"0"0"-724,0 0 40,-77-72-18,54 68-29,-1 4-20,2 2-20,4 21-10,-1 9 3,4 11 6,6 5 7,4 3-8,5-5-1,0-3-4,0-10-1,11-10-3,5-7-2,1-14-1,5-2 8,2-15 0,1-19-4,2-13-4,-3-6-4,-3-10 2,-10-4-17,-10-5-8,-1-4 5,-15-2 19,-6 6 3,5 13 1,4 17 8,4 18 29,7 17 1,-1 7-3,2 17-36,0 22-15,0 11 15,5 7 2,-1 1-2,2-1 0,3-4-8,-1-6-91,-1-12-184</inkml:trace>
  <inkml:trace contextRef="#ctx0" brushRef="#br0" timeOffset="408724.2646">18167 1847 337,'0'0'115,"0"0"-40,0 0 75,0 0-33,0 0-45,0 0 7,-15-39 9,14 34-6,1 4-13,0-2-10,-2 3-25,2 0-18,0 0-7,0 0-9,0 7 0,5 13-16,18 9 16,6 8 1,2-1 4,-1 0-2,-2-4-3,-2-3 0,-4-7 2,-4-3-4,-5-4-6,-5-4-15,-4-4-19,-2-4-18,-2-3-32,0 0 27,0 0 19,0-6-50,0-9-150,0-2-41</inkml:trace>
  <inkml:trace contextRef="#ctx0" brushRef="#br0" timeOffset="409257.9072">18464 1637 608,'0'0'104,"0"0"-8,0 0 24,0 0-67,0 0-53,0 0 1,9 75-1,6-29 10,-2 4-4,1-4 8,-3-4-1,-2-4-1,0-6-5,-4-7-5,-3-9 2,-1-7-4,-1-6 1,2-3 1,-2 0 3,2-2 18,-2-14-23,2-9-15,2-5 1,5-4 3,5-1 7,5 5-7,3 4 5,5 14 2,1 11 0,2 1-1,-2 11 4,-5 15-4,-5 7 5,-12 1 1,-6 1 14,0-1 18,-19-5-7,-4-3-5,-2-6-3,3-6-15,1-10-3,4-4-52,4-3-16,5-19-105,8-8-313</inkml:trace>
  <inkml:trace contextRef="#ctx0" brushRef="#br0" timeOffset="410331.74">19292 1840 747,'0'0'145,"0"0"-86,0 0 63,0 0-47,0 0-36,0 0-22,-12-14-17,31 11-13,9 0 13,11-4 3,6 0-3,0-1-2,-3-1-12,-9 2-14,-8 0-10,-10 4-7,-6 3-9,-8 0 1,-1 0 26,0 0 15,-14-3-9,-3-3-9,-1-1 2,0 0 12,2-3 12,2-2 2,6 1 2,3-2 11,3 0 22,2 3-18,0 3-10,0 1 8,7 2-4,9 4 2,4 0 2,3 0-3,2 3 3,2 13-8,-1 4 0,-4 1 3,-7 4-4,-6 2-1,-9 0 1,0 2 6,-12 2-10,-15-2-9,-1-3-49,1-7-71,9-7-140</inkml:trace>
  <inkml:trace contextRef="#ctx0" brushRef="#br0" timeOffset="412018.2289">20648 1292 775,'0'0'130,"0"0"-31,0 0 16,0 0-59,0 0-24,0 0-27,-19 0-5,19 35-16,6 15 16,6 9 3,2-3-3,2-2 6,-2-10-6,-2-8 1,-2-10 0,-5-8-1,0-8 0,-4-5 0,1-5-8,-1 0-1,1-15-9,1-9-1,4-8 10,6-8-9,7-3-7,4 2 8,1 6-9,2 8-3,-2 13 27,-1 11-1,-4 3-4,-6 15 6,-5 11 0,-6 3 1,-3 2 5,-4 2 22,-18-4-8,-4-3-19,1-8-8,2-3-24,9-14-55,6-1-243</inkml:trace>
  <inkml:trace contextRef="#ctx0" brushRef="#br0" timeOffset="412356.1359">21075 1342 629,'0'0'102,"0"0"-12,0 0 14,8 82-45,2-58-22,3-8-12,3-2-12,3-9-3,0-5 2,0 0-3,-1-20-2,-2-7-5,-3-4-2,-6 0-11,-3 2 5,-4 3 6,0 2 3,-11 5 7,-9 3-3,-5 7-6,1 7-1,2 2-6,3 8-2,3 19-6,7 9-19,9 8-23,0-2-10,12-3-106,13-10-216</inkml:trace>
  <inkml:trace contextRef="#ctx0" brushRef="#br0" timeOffset="414315.7847">21378 1172 727,'0'0'125,"0"0"16,0 0 14,0 0-129,0 0-20,0 0-6,1 91 12,12-58-5,1-3 3,4-6-7,-2-8-2,5-8-1,1-8-1,1 0 0,-1-18-32,-2-8-47,-7-1 10,-5 0 23,-5-3 11,-3 1 16,0 4 14,0 7 6,0 9 17,0 9 15,0 0-16,0 19-7,0 6-9,8 2 21,4-2-4,3-3-2,0-7-4,1-5-10,1-8 9,1-2-3,-1-4-7,2-14-2,-3-7-43,-1-2 4,-7-1-7,-8-2 22,0 0 13,0 6-4,-2 9 17,-1 9 11,3 6 11,0 6-22,0 12 0,0 6 23,6 2-3,-1-2 14,-2-4-5,-3-4-11,0-3-4,0-6 1,0-4-8,0-3 3,0 0-3,0-4-7,0-12-18,0-7-64,0-3 36,0-4-17,0 2-5,0 7 1,4 8 56,5 13 11,3 0 3,1 13 14,1 9-6,5 4 1,-1-4-8,8-3 5,3-7 6,6-4-7,8-6-8,0-2 0,3-6-8,-7-13-41,-5-5 6,-4-2 18,-7-3 25,-10 1 22,-10-1 41,-3 1-2,0 3 9,-16 5-3,-5 6-26,-3 8-5,-3 6-9,-1 1-11,4 21-10,1 6 16,7 7-5,6 5-10,7-1-7,3-2-1,0-6 1,10-7-8,8-9 5,3-6-12,-3-8 10,3-1-14,-2-8 8,0-12-1,-1-7-15,-4-4-3,-7-6-7,-4-5-9,-3-6 3,0-2-35,-4-4 31,-7 1 46,1 9 1,1 11 38,5 16 37,0 13-9,1 4-13,2 18-53,-1 21-6,2 11 6,0 6 3,2 1-3,13-4 2,4-7-1,4-11-1,2-8 0,1-11 2,3-12 2,3-4-3,8-10 2,2-17-3,0-8-2,-6-3-5,-11-3-3,-14-2-37,-8 2 14,-3 3-10,-1 8 25,-15 12 18,-4 13 8,-4 5 31,1 7-15,0 18 0,7 8 28,4 3-16,9 4-32,3-4 1,0-5-2,7-5 3,5-8 2,2-7-4,0-6 8,0-5-7,1 0 4,-2-7-9,1-13-28,-5-4-42,-3-5-1,0 0-23,-2 1 3,-1 5-8,1 8 85,-1 9 14,2 6 13,1 0-6,2 13 43,2 2-19,-1 0-21,3-4 17,1-2 22,1-7 5,0-2-20,2 0-7,-2-1 4,-2-13-13,-4-5-17,-4-1-1,-4 1-21,0-4-7,0 0-40,-10-2-39,1 3 18,3 6 29,3 6 53,1 10 4,2 0-44,0 10-7,0 11 48,0 4 6,5-2 2,4-3 8,1-3 58,2-6-15,0-5 12,3-5-33,0-1 21,3 0-27,1-11-14,1-6-12,-4-3-6,-4-3-42,-8 4 33,0-2 13,-4 4 2,0 6 2,0 6 42,0 5 32,0 0-49,0 15-10,0 6 6,0 1-11,3 1-2,4-6-6,3-4 1,1-5-2,-1-7 17,5-1-2,-1-1 0,3-15-3,1-6-10,-3-2 10,-4-1-4,-4-2 9,-5 2 4,-2 3 10,0 5-18,0 9 5,0 5-1,0 3-3,0 11-17,0 18-13,0 10 12,4 7 2,8 5-1,6 0 0,2 1-2,0-1 1,-3-4 2,-13-7 0,-4-6-1,-9-6-10,-15-5 10,-6-7 3,1-9-3,-1-7-14,-2 0-141,1-7-283</inkml:trace>
  <inkml:trace contextRef="#ctx0" brushRef="#br0" timeOffset="415088.5595">18737 2339 800,'0'0'102,"0"0"-101,0 0-2,0 0 2,88-73 2,-45 52-2,-6 4 2,-10 6-1,-13 8-2,-13 3-29,-1 0-53,-23 17 14,-16 5 58,-11 6-9,0-1 10,8-3 9,10-8 7,16-7 36,15-4-10,1-5-23,22 0-10,17-5 7,10-14 7,6-8-9,2 0-5,-6 2-36,-11 4-25,-15 8-125,-16 9-109</inkml:trace>
  <inkml:trace contextRef="#ctx0" brushRef="#br0" timeOffset="416782.112">18346 2753 461,'0'0'177,"0"0"-42,0 0-29,0 0-31,0 0 1,0 0 15,-48-58-26,48 58-17,0 0-34,0 0-14,15 21-11,13 10 10,5 6 1,3 1 6,0-1-3,-2-4-3,-4-1 2,-5-4-2,-4-6 0,-7-3 0,-7-5-14,-4-4-43,-1-4-73,-2-6-10,0 0-196</inkml:trace>
  <inkml:trace contextRef="#ctx0" brushRef="#br0" timeOffset="417343.2926">18772 2654 810,'0'0'125,"0"0"-52,0 0-7,0 0-62,0 0 9,3 110 14,8-64-7,0 1-4,-1-3 1,-7-1-3,-2-6-6,-1-5-6,0-11 0,0-10 0,0-7-2,0-4-6,0-1 0,-1-17-9,-5-9-41,-1-6 14,4 1 25,3 2 14,0 6-3,0 10 6,13 7 0,3 7-2,7 0 2,4 0 0,2 4 1,1 0 0,0-4 4,-2 0-5,-3 0 3,-5-9-2,-2-7 0,-4-4 5,-5 0-2,-5-4 8,-4 1-8,0-4 10,-13-2 13,-7 0-5,-4 0-6,-4 4 1,-5 8 3,-1 10-20,1 7 0,4 2-4,12 20-1,8 8-28,9 2-86,1 0-23,26-2-246</inkml:trace>
  <inkml:trace contextRef="#ctx0" brushRef="#br0" timeOffset="418573.2138">18834 2764 23,'0'0'55,"0"0"-33,0 0 45,0 0-30,0 0-35,-20-72 6,14 55 26,-1-4 30,1 0 2,-1-5 5,1 3 7,-2-3 1,1 3 19,2 1-10,2 2-6,-1 3-25,1 3 5,0 4 17,0 4-6,1 4-23,1 2-10,1 0-30,0 17-10,0 25-11,3 17 11,10 14 6,2 4-3,-1-5 6,-2-6 0,1-8-2,-3-10-2,-2-11 0,1-13-5,-5-13 1,-2-7 2,-1-4 1,-1 0 6,0-17-2,0-7-8,-1-7-9,-4-5-3,1-6-6,1-1 4,-1-4-4,2 2 5,2 3 1,0 4-1,0 6 6,10 4 7,13 8-5,5 8 0,4 9 3,-3 3-1,1 12 3,-5 13-1,-2 4 1,-5 3 4,-3-3 2,-6-2-1,-8-3 1,-1-3 0,0 0 0,-7 0 1,-10-1 0,2-3-1,2-3-2,1-5-2,6-4 0,1-3 0,2-2 0,2 0 11,1-2-7,0-10-6,0-2-23,9-2 5,12 5 1,4 2 4,2 6 4,0 3 5,-5 3-2,-3 13 4,-8 4-4,-6 2 6,-5 5 6,-2 3 14,-20 1 7,-6 0-9,-4-4-7,-1-6-9,4-7-2,2-9-28,4-5-110,4-8-186</inkml:trace>
  <inkml:trace contextRef="#ctx0" brushRef="#br0" timeOffset="419695.1224">18861 2806 187,'0'0'95,"0"0"-51,0 0 59,0 0-37,0 0 22,0 0 43,-36-39-41,36 39-4,0 0-36,0 0-22,0 18-27,0 10 9,3 9 14,6 5 5,-2-2-11,2-2 6,-1-5-9,-1-6 0,-1-8-7,-1-6-3,-4-6-3,1-6 0,-2-1 2,0 0 9,0-6 5,0-12-13,-6-5-5,-4-7-8,0-6-3,1-3 6,0-4-10,-1-2 4,2-3 3,7 2-4,1 4-5,0 5 3,18 10 10,4 7-4,7 9 8,-1 8 2,2 3-2,-5 7 2,-1 17-2,-6 7 0,-5 3 4,-7 4 2,-6-1-2,0 1 0,-16-4 0,-4-2 2,1-6-6,4-9 0,2-6-5,5-8-2,4-3-3,2 0-1,2-12-11,0-5-45,11-1-5,11 1 38,3 5 26,2 5 8,0 7 0,0 0 3,-5 3 0,-1 13-2,-9 5 3,-4 3 11,-8 5 20,0 0 0,-12-1 8,-15 0-10,-3-5-10,-3-5-7,3-5-15,7-9-1,3-4-38,5-4-38,8-17-142,4-8-172</inkml:trace>
  <inkml:trace contextRef="#ctx0" brushRef="#br0" timeOffset="420225.2145">19599 2836 816,'0'0'78,"0"0"-34,0 0 38,0 0-37,0 0-25,0 0-20,-6-13-2,23 13 2,5 0 2,4 0 2,2 0-3,2-3 2,-1-5-3,-3-1 0,-7-2-19,-8-1-33,-7-2-3,-4-3-2,0 0 20,0-1 1,-4 0 8,-7 2 24,-2 1 4,4 1 32,3 6 30,3 2-14,3 3-23,0 3-25,7 0 0,17 10 0,6 10 9,3 5 8,-2 3 11,-4 4 5,-6-3-4,-5 2-12,-11 0 6,-5-1-8,-5-1-7,-16-3-8,-2-6-34,3-8-116,4-7-140</inkml:trace>
  <inkml:trace contextRef="#ctx0" brushRef="#br0" timeOffset="421792.0786">21279 2016 788,'0'0'141,"0"0"-51,0 0-38,0 0-41,0 0 13,-1 106 9,1-58-1,4 1-12,2-4 5,0-3-9,0-7 0,-3-9-1,0-9-11,0-5 0,-3-11-1,0-1 1,0-4 5,0-19 2,0-8-11,0-8-2,-3-8-5,1-5 1,2-4 2,0-1-10,0 8 3,6 11-6,5 13 0,4 16 10,0 9 3,6 10-9,1 20 11,1 9 2,3 3 0,1-1 5,1-4-4,2-11 3,-1-6-3,-3-8 0,-3-9-1,-4-3-33,-2-6-57,-4-16-18,-4-3 7,-2-4 18,-4-1 46,-3-1 37,0 3 1,0 5 16,0 9 36,0 8 8,0 6 0,0 7-30,0 16-28,2 5 37,4 0 6,3-4-17,3-2-14,1-7-5,4-6 2,-2-5-3,2-4 10,0 0 5,-1-11-5,-4-10-9,-3-5-5,-3-2-4,-4-2 3,-2 2-4,-4 0 0,-12 5-2,-4 5 2,-2 8 7,-1 10-7,-1 0-3,0 11-2,6 13-6,3 1-53,9 4-47,6-2-62,0-6-167</inkml:trace>
  <inkml:trace contextRef="#ctx0" brushRef="#br0" timeOffset="422233.929">21963 1912 1061,'0'0'83,"0"0"-25,0 0-19,0 0-39,0 0 0,-26 75 5,26-42 0,0-1-2,0-4 2,0-6-2,5-5-2,3-5-1,-3-7-1,-2-2-1,-2-3 2,-1 0 4,0-1 3,0-14-7,0-3-13,-7-6-7,-3-3 1,4-4 3,1-4-2,5 1 2,0 0-17,0 5 12,13 8-3,6 9 3,1 9 5,1 3 16,2 9 1,-3 12 2,0 7 18,-7 5 7,-2 1 8,-4-2-22,-4-1-11,0-1-1,-1-7-2,2 0-9,2-10-140,2-7-256</inkml:trace>
  <inkml:trace contextRef="#ctx0" brushRef="#br0" timeOffset="422543.085">22336 1923 407,'0'0'374,"0"0"-292,0 0 39,0 0-35,0 0-28,0 0-50,28-7-5,-3-4 4,6-5-7,4-2-6,-2-2-52,-7 0-58,-2-1-87,-7 0-80,-5-2-40</inkml:trace>
  <inkml:trace contextRef="#ctx0" brushRef="#br0" timeOffset="423916.4918">22582 1709 441,'0'0'155,"0"0"-2,0 0-58,0 0-31,0 0-2,0 0-13,22 80-10,-13-59-12,4-4-6,1-4-11,2-6-6,2-4 5,1-3-6,0 0-3,-2-13-21,-5-7-36,-1-4-33,-5-1 36,-6-2-36,0 0 51,0 2 39,0 5 10,-6 7 42,1 5 12,1 6 18,4 2-18,0 6-64,0 14 4,0 7 1,9 0 23,4-2-1,3-7-14,1-4-6,1-8-4,-2-4-1,2-2-1,-3-6-1,-2-11-23,-5-6-38,-3-1 6,-4-1-20,-1-1 20,0 2 25,0 5 17,0 5 13,0 7 11,0 7 8,3 0-8,3 11-1,1 9 18,4-1 2,0 2-19,2-3 5,2-6 8,-1-3-8,0-8 1,1-1-1,0 0 8,1-15-8,-4-7-5,0 0-6,-8-1-5,-2-2-2,-2-1-5,-3 1-12,-16 3 15,-5 2-2,-6 7 2,-3 11-4,0 2 7,2 16 0,4 12 0,11 6 0,5 0-2,11 0 1,0-3-3,12-5 0,12-8-9,2-4 2,0-10 9,0-4 3,2 0 3,2-8-3,3-12 0,-2-6-12,-4 1 5,-6-3-44,-9 1-43,-6 1-24,-3 4 35,-3 7 57,0 8 26,0 7 14,0 0 7,0 8-10,3 9 32,5 2 8,0 1 7,1-3-16,4-4 2,1-5-8,2-3-12,2-5 2,4 0-1,5-6-6,2-11-8,-4-4-7,-5-3-4,-9 1-20,-5 1-21,-4 2-4,-2 4 17,0 5 7,0 7 21,0 4 4,0 0-4,0 5-16,0 11 13,0 1 3,6 0 1,4-3 3,2-3 19,-1-4-1,2-3 1,-1-4 5,3 0-4,4-7-5,4-12-8,0-4-8,-1-1-1,-6-3-2,-9 0 0,-5-2-2,-2 2-12,-5 2 3,-14 7 10,-4 5 1,-5 8-3,1 5 3,2 12 0,6 18 0,5 9 10,10 5-8,4-2 3,0-2-2,4-8 0,14-8 2,5-7 13,-1-6 3,-1-8-6,-2-3 8,2-4-1,-2-19 1,-5-7-17,-7-3 1,-5-10-6,-2-6-2,0-5-12,-14-5-3,-3-1 1,-2 4-1,3 9 16,6 14 5,5 15 36,4 16-14,1 2-24,0 28-3,0 18 0,6 11 3,4 10-2,3 3 2,-1 1-2,4-8 0,-2-13-1,1-13-6,8-16-115,2-15-101,5-6-364</inkml:trace>
  <inkml:trace contextRef="#ctx0" brushRef="#br0" timeOffset="424247.3786">23772 1144 824,'0'0'191,"0"0"-149,0 0-2,18 73 23,-9-29-29,-2 3-6,1 4-14,-3-5 4,0-3-1,-3-10-9,-1-13-2,1-9-5,-1-6 0,5-5-2,3 0-1,8-17 1,2-9-5,4-6-2,2-1-15,-1 8-6,-5 8 5,-3 13 18,-3 4 4,-6 6-1,-7 10 3,0 5 2,0 2 4,-7-1 7,-6-4-5,3-3-8,1-7-102,5-5-144,4-3-514</inkml:trace>
  <inkml:trace contextRef="#ctx0" brushRef="#br0" timeOffset="424562.2362">24112 1276 780,'0'0'84,"0"0"-37,0 0 36,0 0-22,27 81-7,-12-62-21,4-7-6,5-5-10,-1-7-11,2-4 4,1-16-2,-3-6-8,-5-3 5,-1 1-5,-7-1 1,-10-1 3,0 2-4,-9-1 0,-16 8-4,-2 7-4,0 10 5,2 4-3,2 14-49,3 11-48,6 5 18,8-1-24,2 0-122,4-4-54</inkml:trace>
  <inkml:trace contextRef="#ctx0" brushRef="#br0" timeOffset="426414.1413">24439 1170 901,'0'0'82,"0"0"84,0 0-70,0 0-38,0 0-58,0 0 0,6 12-5,6 9 5,7-1 3,2-4-3,3-8 1,0-5-1,1-3-3,1 0-5,-5-14-23,-2-6-49,-5-2-3,-6-2 39,-5-2 17,-3 1 21,0 5 6,0 9 2,-1 5 31,-2 6-12,0 0-18,3 20-3,0 2-4,4 2 4,11-4-4,6-6 3,1-5-2,3-8-20,3-1-12,2 0-38,0-14-110,-4-6 4,-6-3-23,-8 0 103,-6 0 45,-5 3 54,-1 9 51,0 4 148,0 7-6,0 0-80,0 8-82,2 9 46,2 3-2,-3-4-14,1-4-23,-1-5-9,1-4-9,-1-3-13,2 0 5,2-3-3,0-12-9,4-5-75,1-1 5,2 0 8,1 1-55,-2 7-89,-1 8 58,2 5-84,0 1 80,3 15 144,4 2 8,4-1 47,5-4 26,3-5 10,2-6-39,0-2-16,3 0-28,-2-12-11,-1-5-6,-6-3 17,-6 1 28,-11-2 67,-5-1-36,-5 1 52,0-1-15,-14 2-40,-7 4 21,-2 6-20,1 10-32,0 0-16,1 13 23,6 14 4,1 8-10,5 4-24,7-3-1,2-1 0,0-5-1,11-9 2,5-5-2,0-12 5,4-4 0,0-2 1,0-19 4,2-7-4,-5-7-4,-7-3 4,-4-6-6,-6-4-39,0-4 8,0-3 19,0 1 9,-3 9 3,-3 15 17,5 18 34,-7 12-33,-1 9-18,0 24 0,-1 12 2,5 9 7,5 1-2,0-3-5,11-7-2,13-8 0,7-9 0,5-10 2,6-11 2,2-7 0,0-1-2,-5-18 4,-2-4 3,-10-5-1,-8-2 0,-10-1 3,-7 0-6,-2 2 0,-11 11 10,-10 8 5,0 10 8,0 0-26,2 20 0,2 10 13,8 4-7,4-2-3,5-2-4,0-7 0,5-7-1,7-5-1,2-7 1,2-4 2,-2 0 2,2-4 0,-2-11-4,-3-3-2,0-5-11,-2 2-14,0 2 7,-5 7-7,-1 6 19,3 6 3,2 0-20,4 6 14,1 6 11,2 0 0,3-4 3,3-4-2,3-4 9,0 0 2,3-10-9,-2-10 0,-3-6-3,-4-1-15,-8-1-8,-5-3-16,-5 0-11,0 0 5,0 3 24,-6 7 5,-1 8 7,4 11 3,0 2-1,3 12-9,0 10 7,0 7 9,0-1 1,0-1 15,4-5 10,9-5-8,3-3 15,4-7-8,4-7-10,1 0 13,4-3-7,-4-12-12,-1-6-9,-8-3 0,-7-2-1,-5 0 1,-4 5 0,0 4 2,0 7 29,-4 10 32,-2 0-48,-2 17-11,-1 8-5,3 4 3,6 1 1,0-4-2,0-5-1,17-7-5,2-7-17,4-7-13,1 0-20,0-14-35,-1-12-5,-4 0-12,-6-6-8,-4 2 66,-7 0 49,-2 3 28,0 9 105,0 11-16,-6 7-46,-2 9-58,-1 23 0,2 10 25,5 9-11,2 5 22,0 9-16,17 7-12,5 4 2,2 2 8,-4-6 7,-10-9-10,-10-13 5,0-15 1,-21-13-13,-3-13 11,0-9-21,5-7-11,0-18-47,2-9-166,4 0-397</inkml:trace>
  <inkml:trace contextRef="#ctx0" brushRef="#br0" timeOffset="428804.2145">17637 742 274,'0'0'182,"0"0"-157,0 0 89,-76-90 10,55 68-22,-1 1-45,-2 4-13,3 5 7,0 1-16,0 2-11,4 1-10,5 2-4,4 4 25,5 2 22,3 0-53,0 12-4,0 22-17,6 22 17,5 20 3,5 16-1,1 13 7,3 9-4,2 7 9,4 14-5,1 5-3,3 7 5,3 1-3,2-4-1,3 1-3,0-1-1,3 9 0,-3 2 0,0-4 2,-7-3 2,-3-13-1,-2-9-1,-4-5-5,13 4 6,6 3-6,28 25 3,3-4-9,-13-18-42,-11-14 48,-33-32 13,-9-12 13,-3-7-21,-2-15-4,-1-12 1,0-14-2,0-11 0,0-7-3,0-1-5,0 0-7,0 1 0,0 1 7,3 2 6,2-1 2,2-1-1,5-3-2,5 0 1,3-1 2,3 1 10,2 4 2,2 2-3,-2 5-3,2 0 0,2 3 0,-1-1-6,5 1 1,3-3 1,7-4-2,5-3 3,4-1-1,0 3-1,3 2-1,6 10 11,11 6-4,-1-2-7,-3-6-1,-9-12-2,-11-9 3,6-3 0,7-14-2,3-6 2,2-2-3,0-2 3,-7 0-1,0 4 1,-3 0 0,-2 3 0,-2 3 0,-7 0-4,-5 2-1,-3 1 4,-6-2 1,-2-1 1,0 0 0,0-1 4,4 0-3,-1-2 2,1 1-1,-5 0-3,-3 0 0,-6 1 1,-7-3-1,-3-2 5,-6-3-2,-3-4 0,0-6 4,0 0 1,0-4-8,3 2 0,8 3 0,6 1 2,3 0-2,1 3 1,-4 0-1,0 0 0,-2-2 2,-3 0-1,-3-3-1,0 3 0,-3-3 1,-2 4-2,1 0-1,-2-3-2,1 0-1,-1-3-5,-1-3 6,-2-4-9,0 0 4,0-2 3,0 2 2,0 1 4,5 3-2,5 2 1,2 1-3,5 1 3,4 2-3,5 0-6,4 1 4,4 1 3,6 4 3,-1 3 0,0 3-4,-1 4 1,-10 3 5,-2 5-5,-5 0 1,-2 4 1,1-2-5,2 4 0,4-3 4,2 0 2,5-1-6,4 0 6,4-1 0,0 3-1,1 3 0,-3 2 1,1 1 0,-3 1 1,1 0-1,-1 0 0,0 0 0,3-1 0,2-4 1,0 0-1,3-1 0,-3-3 0,-5 5 5,-2 0-3,-6 1-2,-2 1 2,1 1-2,4 0 2,-1-2-2,-1 0-1,-2-1 1,-3 0 0,1-1 1,-2 1-1,-3 3 0,4-2-1,2 2 1,1-2 0,2 0 1,1-1-2,1 0 1,-4 0 0,-4-1 3,-5 5-3,-4-3 0,-4 3 0,-7-1 0,-1 1 5,-3 0 0,0 0 6,0 0 0,0 0-7,0-1-4,-4 1-11,2 0 2,1 0 6,-1 0-35,-1 0-33,-1 0-15,-8 0-123,-5 0-240</inkml:trace>
  <inkml:trace contextRef="#ctx0" brushRef="#br0" timeOffset="431574.128">20544 3971 617,'0'0'92,"0"0"-89,0 0 10,-62 71 7,47-62-9,-2-3 41,3-1-18,1-2-12,1 0-3,-3-1-8,0-2-8,-3 2-3,-3 1-3,-1 1-7,-1 2-3,7 0-5,3-1 15,8-2 3,5-2 22,0-1-14,9 0 21,15 0-7,7 0 3,8-9-15,6-3-2,3 0-3,11-4-5,16-1 19,10-1 33,9-2 0,4-1-22,1-1 5,1 0 4,3-2-21,9 2-8,2-4-3,6-1-6,-5-1 7,0 0-7,-7-2 1,-8-1 4,-6-2-6,-6-1 0,-8-3 1,-4-1-1,-5-2 6,1-1-4,-7 0-1,0 0-1,-9 3 0,-5 3 6,-13 3-1,-7 1-2,-9-1-3,-7 2 1,-8-6-3,-4-3 6,-3-2-4,0-5 2,0-3 0,0-4 0,4-4-2,3 1 0,2-4 1,1 1 0,1-6-1,1-2 0,-2-1-4,1 3 1,-1 8-10,-1 5 5,2 4 4,2 5 3,0 3-12,5 3 8,-1 5-7,3 1-2,6 1 5,1 1-16,4 2 6,2-2 2,1 6-8,4 0 5,6 3 19,4 3 0,7 2 2,3-1 5,2 1 2,4 0 5,0 0-10,2-2 2,-3 0-4,-7-3 1,1 2-1,-2 1-1,2 2 13,6 3 2,5 4 8,-1 0-3,-3 2-14,1 2 4,-6-2-8,-1 0 3,-1 0-2,0-2-2,-3-2 1,-1 2-2,1-4-1,-2 1 1,8 3 1,1-1 0,8 5-2,2 4 1,1 0-2,-1 0 4,-2 0-2,-5-4 1,-3 0 0,-1-2-1,-2-1 2,5-3-4,4-2 5,11 0-3,10-3 0,1-5-3,-2-9 1,-5-3-7,-7-5 6,-5 1 2,3 3-17,-2 2 16,1 1-8,4 4 8,3 0 1,2 1 2,-2 0-3,-6-4 2,-7-1 0,-8 1 3,-5-2 0,-6 1-2,-4 0 7,-6-3-7,-4 2 1,-6-2-2,-7 2 3,-3 2 8,-1-5-7,-5-2-3,-3-1-2,-2-5 2,-3-2-1,-3-4 2,0 2-2,-8-1-3,-17 4 2,-13-1-8,-8-7-5,-12 3 8,-6 0-13,-6 5-4,-5 9-1,-8 5 11,-8 5-27,-6 6 2,-4 6 18,4 3-10,2 5 4,4 1 7,4 0 9,1 0 3,0 0-12,-5-1 6,-2 1-1,1 0 1,-1-1-19,2 4-6,2 0 23,-1 0 2,2 0-14,-2 0 20,-1 0 6,0 0-6,-6 0 6,-5-3 1,-6-1 1,-4 0 0,2 0 7,2-3-2,11 0-6,9 0 0,7-3 0,3-1 0,0 1 0,2 2 2,-3 6-1,1 2-2,-2 0-2,-2 0 0,-5 0-1,-2 0 4,-1 0-1,7 0 1,5 0-1,4 0-1,2 0 2,3 0-3,0 0-4,1 0 4,2 0-9,1 0-18,-1 0 17,-1 0-21,1 0-3,-1 0 24,5 0 1,-3 0 1,0 0-20,-3 0 31,1 0 0,0 0-6,-3 0 6,2 0 4,-6 0 1,1 0 5,2 0-4,0 0-2,1 0 3,-1 0 0,-1 0 15,-4 0 13,1 0 10,-3 0-32,0 0-13,-4 0 5,-1 0-4,5 0 0,4 0-1,3 0-1,4 0-3,1 0 4,3 0-1,2 0 1,3 0-3,2 0 3,-1 0 0,1 0-3,3 0-14,-4 0-9,-3 0 3,-1 0 10,-3 0 12,-2 0 1,-4 0 0,-6 0 37,-2 0-37,1 0 0,4 0 9,0 0-6,6 0 2,0 0-5,1 0 0,-1 0-5,-2 0 4,-1 10 2,-2 4-1,-3 3 0,0 2 0,1 1-2,5 0 2,4 1 4,3-1-4,2-2 0,-1 2 3,4-3 18,6 2-13,2-4-1,4 0-7,-2 2-1,-1-3 1,-4 3-2,-2 0 1,1 1 1,0 5 3,4-2-1,4 1-1,2-3 18,4-2-6,3-3-3,5 2 0,0 1-3,4-3 12,3 1 2,6-1-1,2 2-9,0 0-6,3 2 1,0 1-1,-2 4-1,0 4 12,-3 1-5,0 2 23,-1 1-10,1-3-16,4 2 1,5 0-5,6 2 14,3 2-1,5 1-5,18 1 2,6 4-11,7-2 4,-2 2-7,0 3-9,-2 0-108,-4 1-252</inkml:trace>
  <inkml:trace contextRef="#ctx0" brushRef="#br0" timeOffset="460441.7209">20111 17830 865,'0'0'92,"0"0"-25,0 0 13,0 0-37,0 0-19,0 0-13,0 0-1,14 19-3,8-45 4,-1-7-8,-1-10 0,-3-5 5,-5-3-6,-2 1-2,-4 1 2,-1 10 1,-4 11-2,-1 14 14,0 9 15,0 5-7,5 19-14,7 18-2,6 9-1,5 6 1,3 2-7,4-2 0,1-4-11,8-8-59,7-11-59,3-10-286</inkml:trace>
  <inkml:trace contextRef="#ctx0" brushRef="#br0" timeOffset="461141.9293">21243 17143 863,'0'0'100,"0"0"-43,0 0 41,0 0-50,0 0-34,0 0-8,-71 27 3,45-7 2,-7 1-1,-2 0 2,-4-1-9,0-2-2,2-5 1,2-2-1,4-4 1,4-5-2,8-2 2,5 0 2,6 0-1,2-3-1,3-4 3,1 2-3,2 4 0,0 1-2,0 0 1,0 0-1,0 3-2,0 14 0,2 10 2,10 8 4,1 9 0,1 5 3,2 11 1,-3 7 1,-3 2 0,-3 2-3,-4-5 0,-3-9-1,0-8-2,0-12 8,0-10 0,3-11 1,3-7-5,3-5-7,8-4 0,13 0 0,15-13 3,13-10-3,11-4-31,4-3-60,0 3-128,-7 5-212</inkml:trace>
  <inkml:trace contextRef="#ctx0" brushRef="#br0" timeOffset="461701.7974">21743 17452 658,'0'0'129,"0"0"-79,0 0 35,-66-76-36,43 58-14,-4 5-16,0 12 0,-1 1-4,2 19-6,5 18-1,7 8 12,9 9 21,5 1-20,5-5-12,14-7-3,2-6 1,2-13-4,2-9-2,-2-14-2,1-1-1,-3-18-10,-5-11-18,1-8-23,-5-4-4,-6 0 11,-5-2 3,-1 3 14,0 7 25,0 11 3,0 11 2,0 11 8,0 7 23,3 19 29,11 10 6,2 5-17,3-6-25,5-1-15,0-5-6,9-8-4,4-5 0,5-13-45,0-3-14,-3-3-36,-10-17-137,-9-5-208</inkml:trace>
  <inkml:trace contextRef="#ctx0" brushRef="#br0" timeOffset="462223.7927">22086 17361 539,'0'0'250,"0"0"-183,0 0 43,0 0-36,0 0-13,0 0-40,9 73-6,5-71-7,1-2-1,1-3-4,-1-16 3,0-6-4,-5-6-4,-4 0-1,-2-2-21,-4 1-23,0 1 8,0 2 3,-13 6 13,-3 9 15,-7 11 8,0 3 1,-3 12 2,4 18 22,1 10 19,8 9 22,10 3-17,3 0-19,7-5-14,14-8-6,7-10-4,2-10-2,2-9-2,2-9-1,2-1 0,2-4-1,-3-21-17,-4-6-42,-7-7-58,-8-6 7,-5-2-101,-7-1 40,-4 7 69,0 8 95,0 12 7,0 14 115,0 6 93,0 12-110,0 18 2,0 6 0,3 5-22,5-2-49,-2-2-16,1-7-12,3-8-1,-2-9-9,-2-7-105,-1-6-107,-2-2-307</inkml:trace>
  <inkml:trace contextRef="#ctx0" brushRef="#br0" timeOffset="462439.0323">22358 17026 736,'0'0'138,"0"0"-38,0 0 23,0 0-56,0 0-36,0 0-21,-69 71-9,57-71 4,5 0-5,4-3-25,3-10-54,0-2-46,4 1-37,16 4-162</inkml:trace>
  <inkml:trace contextRef="#ctx0" brushRef="#br0" timeOffset="462698.9216">22495 17252 602,'0'0'250,"46"72"-101,-22-41-25,3-3-65,-3-12-30,1-8-7,1-8-11,-4 0-6,-2-21 1,-1-10-6,-6-7-9,-4-2 5,-7 1 3,-2 3 1,-5 6-5,-17 7 5,-7 9-2,-2 12 1,-2 2-3,0 15 4,2 10-3,7 7 2,4 1-110,9 1-97,5-2-382</inkml:trace>
  <inkml:trace contextRef="#ctx0" brushRef="#br0" timeOffset="463142.076">22946 17097 798,'0'0'108,"0"0"-64,0 0 62,0 0-55,0 0-26,0 0 42,-6 108-27,19-65-8,3-8-12,3-7-7,1-8-3,1-13-5,3-7 2,-1-13 4,0-19-2,0-7-5,-5-8-4,-4-1 0,-8-3 0,-6 2-3,0 5-6,-6 9-7,-7 12-20,3 14-17,-2 9-71,4 10-131</inkml:trace>
  <inkml:trace contextRef="#ctx0" brushRef="#br0" timeOffset="463712.1831">23449 17012 174,'0'0'666,"0"0"-591,-9 76 44,9-35-24,7 0-48,6-2-17,-4-3-12,-3-8-1,-1-8-4,-1-10-3,-2-9-7,-2-1 3,0-17 11,0-12 3,0-15-20,0-5 0,-5-8-6,-1-5 3,-1-4 3,1-1 0,3 8 0,3 14 1,0 15 0,0 23 8,9 7 0,10 33-5,7 19 5,6 11 18,3 7-21,0-6 0,0-3-6,-4-10-4,-4-9-15,-5-9-39,-7-12-46,-7-10-123,-8-10-297</inkml:trace>
  <inkml:trace contextRef="#ctx0" brushRef="#br0" timeOffset="463872.1929">23501 17139 856,'0'0'85,"0"0"-4,0 0-39,0 0-38,107-20-4,-61 5-56,0-5-104,-7-2-144,-7-1-14</inkml:trace>
  <inkml:trace contextRef="#ctx0" brushRef="#br0" timeOffset="464363.8347">23838 16963 622,'0'0'224,"0"0"-90,0 0-31,0 79-23,9-62-37,6-7-18,1-3-14,3-7-2,2 0-5,-1-3-2,1-14-2,-5-5-22,0-4-31,-5-1-48,-4-3 7,-4 1-4,-3 1 1,0 2 0,-11 9 77,-9 4 20,-2 13 10,-5 0 39,-3 23-4,5 7 56,4 6-11,7 5-5,11 3-6,3-3-41,3-3-5,18-6-16,9-7-13,7-10 2,7-8-3,5-7 0,1-1-3,-2-20-21,-3-9-79,-8-5-22,-10-5-69,-10-2-64,-10-1 123,-6 1 84,-1 5 48,0 12 25,0 12 128,0 13 62,0 0-70,0 23-98,0 11 40,0 5-13,0 1-41,0-5-25,3-4-6,5-7-2,-2-7-71,2-10-77,0-7-175</inkml:trace>
  <inkml:trace contextRef="#ctx0" brushRef="#br0" timeOffset="464574.7776">24238 16693 781,'0'0'79,"0"0"19,0 0 4,0 0-30,0 0-41,-81 50-23,65-50-4,2 0-4,8-13-28,6-5-86,0 2-50,6 2-152,14 7-24</inkml:trace>
  <inkml:trace contextRef="#ctx0" brushRef="#br0" timeOffset="465425.993">23957 16729 480,'0'0'138,"0"0"37,0 0-32,0 0-45,0 0-16,0 0-44,-83-33-8,53 56 10,-3 5-9,5 7-14,6 1 4,9-2-9,9-1-5,4-5-6,0-3 4,12-5-4,10-5-1,5-5 0,6-6 1,3-4-1,1 0-4,0 0-32,-3-10-30,-7 0-8,-6-1 1,-10 3 26,-11 8 18,0 0 20,-18 5-1,-12 16 10,-4 7 40,-1 7 45,4 4-2,6 0-30,7-2-14,9-5-5,9-4-7,0-5-3,13-7-7,11-6 0,9-8-9,7-2 4,7 0-6,11-14-6,4-6-3,4-1-45,-3-6-110,-10 1-477</inkml:trace>
  <inkml:trace contextRef="#ctx0" brushRef="#br0" timeOffset="465941.924">24224 16861 479,'0'0'247,"0"0"-100,0 0-2,0 0-11,0 0-56,0 0-31,-6-14-28,12 48 11,5 9 15,1 6-25,-1-2-10,2-3-4,-4-6-4,1-8-2,-3-9 0,-2-9-24,-2-8-54,0-4-87,-3-3-150</inkml:trace>
  <inkml:trace contextRef="#ctx0" brushRef="#br0" timeOffset="466126.0082">24196 16710 68,'0'0'880,"0"0"-746,0 0-4,0 0-84,0 0-39,0 0-5,85-70-2,-51 67-1,-5 3-69,-5 1-167,-10 20-279</inkml:trace>
  <inkml:trace contextRef="#ctx0" brushRef="#br0" timeOffset="466277.7827">24251 17143 970,'0'0'165,"0"0"-19,0 0-73,0 0-51,87-8-11,-26-15-11,0-3-68,-6 0-123,-11-2-213</inkml:trace>
  <inkml:trace contextRef="#ctx0" brushRef="#br0" timeOffset="466572.133">24639 16875 896,'0'0'133,"0"0"40,-15 96-85,15-61-41,4-8-11,16-4-17,5-7-11,2-9-5,0-7-2,0 0 3,-2-19-4,-1-12-4,-1-7-9,-6-6-10,-8 1 3,-7-3 2,-2 6-1,-12 8 6,-17 11 11,-6 18-8,-5 3-6,2 17 1,4 15 14,4 2-28,8 3-50,10 0-61,6-3-147</inkml:trace>
  <inkml:trace contextRef="#ctx0" brushRef="#br0" timeOffset="467021.8298">25064 16665 852,'0'0'156,"0"0"-43,0 0 10,0 0-74,0 0-42,0 0 0,-6 96 22,23-48 7,3-5-19,4-6-3,0-11-3,3-8-8,0-11 1,1-7-2,1-6 2,0-22-1,1-11-3,-3-6 0,-7-5 0,-10-2-6,-10 1 4,0-1 1,-16 7-1,-10 11-4,-3 14-2,0 19-25,1 1-22,4 21-75,5 11-204</inkml:trace>
  <inkml:trace contextRef="#ctx0" brushRef="#br0" timeOffset="467733.1716">25257 16294 769,'0'0'129,"0"0"8,0 0-29,0 0-61,0 0-28,0 0-3,89-28-9,-41 11-2,0-6-4,-2-2 4,-7-1-4,-8-1-1,-13 6 0,-9 6-3,-9 4-8,0 2 10,0 5 1,-9 1 1,-1 3-1,2 0 1,2 0 0,1 1 0,3 12 5,2 4-2,0 7 14,0 8 6,0 8-8,18 7-3,11 6-4,10 7 15,10 6-7,-1 6-9,-2 2-8,-11 0 0,-15-8 0,-15-9-5,-5-11 4,-37-8 1,-20-5 5,-10-8-3,-5-8-1,13-7-1,15-9-1,18-1-69,15-13-148,11-9-598</inkml:trace>
  <inkml:trace contextRef="#ctx0" brushRef="#br0" timeOffset="469132.0575">26328 15990 424,'0'0'328,"0"0"-261,0 0 38,0 0-31,-94-2-29,76 21-6,3 8 6,3 7-21,8 3 0,4-4-5,0 1-6,16-5-12,4-4 2,2-2-3,0-8 0,-4-2 1,-1-6 0,-10-1-1,-2-3 0,-5-2-10,0 2-6,-2 1 16,-13 1 0,-4 0 5,1-3-5,4 0 0,7-1 0,5-1 2,2 0 1,0 0-2,9 9 3,9 11 6,2 11 28,-2 12 0,-6 8-9,-7 3 17,-3-1-13,-2-4-19,0-7-5,0-7-9,0-5 0,3-9-57,10-9-172,7-7-627</inkml:trace>
  <inkml:trace contextRef="#ctx0" brushRef="#br0" timeOffset="470032.0651">26966 15995 68,'0'0'628,"0"0"-546,0 0 41,0 0-17,-59-84-38,59 63-58,9 0-7,4 8-3,0 8-2,1 5-2,1 18 1,0 24 3,1 19 41,1 10 12,-1 4-12,2-9-12,4-11-12,5-14-13,0-20-4,-3-11 3,-6-10-2,-2-3 0,-10-17-2,-4-5 1,-2-2-8,0 6 4,0 10-2,0 11-3,0 9 3,0 28 1,0 13 5,6 6 1,5 3 0,-2-1 0,-4-3 6,-5-6-2,0-6 5,-14-8-6,-9-8-3,-7-9-1,-6-5-19,-4-10-127,-5-3-135</inkml:trace>
  <inkml:trace contextRef="#ctx0" brushRef="#br0" timeOffset="470365.8176">26582 16330 877,'0'0'45,"0"0"-3,0 0-11,0 0-25,95-59-4,-64 59-1,-5 19 5,-9 14-1,-11 7-3,-6 6 6,-3 4 1,-22-4-2,-3-3 7,3-8 30,6-11 17,8-10-19,11-8-4,0-6-19,14 0-16,24-17 8,18-6-11,19-1-41,13-1-137,5-1-226</inkml:trace>
  <inkml:trace contextRef="#ctx0" brushRef="#br0" timeOffset="471701.7315">28027 15869 535,'0'0'191,"0"0"-82,8-72 7,-8 51-21,-6 1-32,-18 6-24,-4 6-27,-8 8 9,-5 0-18,1 17 2,2 8-4,12 6-1,16 5 2,10 2-1,14 4 0,24-2-1,5 0 0,9-3 5,2-2-4,-8-4 1,-6-4 1,-17-5-2,-11-5 2,-12 1 17,0-4 8,-27 0-1,-15-3-15,-4-4-6,-2-4-5,6-3-1,8-2-7,10-20-43,12-12-57,11-11-104,1-7-352</inkml:trace>
  <inkml:trace contextRef="#ctx0" brushRef="#br0" timeOffset="471872.1932">27909 15556 971,'0'0'136,"0"0"-7,0 0-74,0 0-37,21 139 25,6-53-22,3 10-5,-2 10-10,-7 12-6,-3 1-4,-13-3-92,-5-3-311</inkml:trace>
  <inkml:trace contextRef="#ctx0" brushRef="#br0" timeOffset="472453.9513">26569 17181 39,'0'0'880,"0"0"-828,0 0-44,0 0 37,107-93-12,-63 71-23,0 2-9,-7 6 2,-13 6-3,-14 8-1,-10 0-18,-12 15-47,-22 10 51,-9 5 12,-4-1 3,4-3 0,7-3 2,14-8 18,12-5 17,10-6-15,11-4-10,25-2 0,18-17-4,10-6-8,8-2-7,5-2-69,-8 6-28,-18 4-207</inkml:trace>
  <inkml:trace contextRef="#ctx0" brushRef="#br0" timeOffset="473153.6232">22334 18216 500,'0'0'179,"0"0"-106,0 0-27,0 0 25,0 0-5,0 0-15,-40 19-36,83-28-6,20-11 5,19-7-8,24-8-2,29-9 8,33-9 26,33-6 14,30 0-18,26-1-11,2-3-12,-3 10 1,-21 8 34,-23 8-18,-22 10-18,-29 7-8,-26 7-2,-33 4-4,-38 3 2,-31 4-4,-27 2-13,-6 0-14,-21 0 33,-12 0 2,-3 0-2,9 0-73,8-2-117,13-11-265</inkml:trace>
  <inkml:trace contextRef="#ctx0" brushRef="#br0" timeOffset="482534.4204">26741 17280 139,'0'0'428,"0"0"-186,0 0-192,-92 0 23,81 0 11,5 0-7,5 0-26,1 0-1,0-3-1,18-16-28,18-11-17,16-7-4,15-1 0,10-3-5,0 3 1,-5 6 2,-19 8 1,-23 12-5,-19 10-18,-11 2-10,-19 11 17,-24 14 17,-18 8 5,-11 3-4,-1 1 1,7-2 0,10-2 10,12-8 2,16-6 5,13-10-9,15-9-10,2 0-9,29-19 7,15-11-1,8-5 3,1 1-2,3 0-1,-4 3 3,-11 7 0,-14 8 3,-16 11-3,-13 5 2,-15 1 0,-27 18 7,-13 8-5,-7 2-4,0 4-4,9-4 4,11-2 0,11-7 1,13-9 0,13-8-1,5-3-4,26-10-10,14-19 12,12-2 4,8-5-2,2-1 0,1 1 0,-5 1 4,-16 10 1,-15 13 10,-24 9-9,-6 3 2,-34 24-1,-20 8-4,-7 7-2,-5-2-1,9-1 0,11-4 0,13-7 0,14-9-1,15-7 2,7-9-2,14-6-6,24-23 7,15-4 2,11-7-1,4 2 1,-1 4 1,-7 7-3,-11 12-3,-18 14 2,-14 3-83,-17 28-161,-6 14-237</inkml:trace>
  <inkml:trace contextRef="#ctx0" brushRef="#br0" timeOffset="482891.8415">26410 17974 737,'0'0'126,"0"0"-69,0 0 26,0 123-7,15-64-23,0 1-32,-3-1-13,-2-8-6,2-6-2,-1-15-15,-1-15-100,-1-15-104,-6-3-248</inkml:trace>
  <inkml:trace contextRef="#ctx0" brushRef="#br0" timeOffset="483094.2249">26461 17799 283,'0'0'213,"0"0"9,0 0-51,107-42-68,-87 75-28,-9 10 3,-11 11-23,-1 7-3,-26-2-35,-4-6-14,1-13-3,11-14-35,13-17-143,6-9-237</inkml:trace>
  <inkml:trace contextRef="#ctx0" brushRef="#br0" timeOffset="484112.0647">26949 17704 702,'0'0'178,"0"0"-78,-81 15-14,54 13-20,2 9-12,5 8-9,8 5-18,9-3-2,3-1-6,2-10-8,16-6-11,3-13-1,4-9 1,2-8 3,-1-3 0,3-20 0,-3-10-3,-6-2-24,-9-5-20,-8 1-17,-3-2 18,0 4 12,-9 9-7,0 14 29,4 10 9,4 4 13,1 20 3,0 9 31,12 5 8,6-3-3,1-6-16,3-8-19,2-7-8,-1-10-3,1 0 1,-4-14-2,-1-14-4,-6-3-2,-9-3-2,-4 1-2,0 1-4,-1 1 1,-11 7-4,0 9-3,6 10-2,3 5 9,3 14 4,0 13 4,0 3 2,3-2 11,9-3 4,4-5-10,4-10-2,4-6-5,4-4 1,2 0 5,-3-17-5,-4-4-1,-4-4-10,-8-2-8,-8-2-2,-3 0 7,0-1 3,-1 3 8,-5 11 2,1 9 2,5 7 11,0 12-3,0 16 16,3 7 5,11-2-5,5-3-13,2-6-7,8-9-4,2-8-2,2-7 0,4-7-2,-4-21 2,-4-10-12,-6-4-12,-10-4 4,-10-1 7,-3 0-2,-3 3 6,-14 7 7,0 12 1,1 16 1,2 9-1,2 19 3,6 22-1,3 10 14,3 5-3,0-1-6,5-2-2,10-13-4,-2-4 1,-1-10 0,-3-3-1,-3-10-3,-4-6 3,-2-4-11,0-3 3,0 0-1,0-13 5,-5-10 0,5-6-1,0-7-7,0 1-9,6 3-1,12 9 7,6 12 0,7 11 15,6 0 13,1 15 36,-5 14 0,-4 1-29,-6 3-5,-10 0-15,-4-4 0,-6-8-7,0-6-112,-2-10-152</inkml:trace>
  <inkml:trace contextRef="#ctx0" brushRef="#br0" timeOffset="484310.1437">27899 17397 600,'0'0'424,"0"0"-343,0 0 23,0 0-32,0 0-42,-81 37-26,63-33-4,2-4 0,5 0-28,4-2-46,1-10-113,6 4-188</inkml:trace>
  <inkml:trace contextRef="#ctx0" brushRef="#br0" timeOffset="485612.1683">28276 17427 919,'0'0'103,"0"0"0,-97 34 15,65 1-49,5 9-40,8 4 3,9-2-14,10-3-10,0-7-6,15-10-2,18-9-7,10-12-2,11-5-4,3-7-19,-5-18-28,-3-9-57,-11-3-54,-10-4 88,-7-2 53,-12 2 24,-8 7 6,-1 4 2,0 16 34,0 10 58,0 4 2,-1 15-46,-1 12 3,2 4 8,0 0-23,2-4-19,10-5 0,7-9-16,2-6-3,3-7 0,1 0-2,1-9-5,-3-12-22,-2-4-29,-4-2 1,-4 0-21,-7 0 24,-3 4 27,-1 7 19,-2 12 8,0 4 6,0 7-3,1 14 31,2 6 46,3 2-25,3-7-22,3-2-17,7-7-6,2-6 6,6-7-15,4-3 6,1-23-3,-2-5-4,-7-4-12,-3-5-3,-11 0 0,-6-7-10,-3-5-7,0-6 8,-16 0 3,-3 9 13,2 15 7,3 18 1,1 16 7,4 6 0,4 29 5,4 16 15,1 10 11,0 1-11,13-5-13,10-7 4,6-9-7,10-11-10,9-12 4,4-9 1,-1-9-3,-1-7-4,-8-18 1,-9-4-5,-12-6-11,-12-2-7,-9-3-18,0-2 19,-9 4 7,-10 11 15,-4 19 0,-1 8 3,-1 25 4,3 16 25,4 4 7,6 3-6,6-7-5,6-6-6,0-8-5,6-8-6,10-10-7,1-7-4,2-2 0,-1-3 5,-3-15-5,-4-5-34,-3-4-3,-3-2-16,-2-1-3,0 4-5,-2 12 10,2 10 29,2 4 18,2 11 4,0 9 54,3 1 5,0-2-4,3-4-16,1-6-11,4-7-5,0-2 0,3-2-12,2-18-1,-2-4-7,-4-5-3,-7-1 0,-7-3-19,-3-1-1,0-4 0,-12 7-2,3 9 12,0 13 10,2 9 0,4 13 1,1 19 13,2 11 12,0 2-9,7 0-4,10-1-13,10-5 0,9-5-10,7-4-44,6-10-177,2-8-453</inkml:trace>
  <inkml:trace contextRef="#ctx0" brushRef="#br0" timeOffset="487203.2306">29870 17337 1154,'0'0'32,"0"0"-25,0 0 44,0 0-23,0 0-13,0 0-11,70-43 2,-48 12-3,-5-8-3,-1-6-1,-5-6-2,-4-3 0,-7-4-6,0-5-5,0 1 4,-15 4 8,-3 17-1,6 17 2,0 19 1,2 5 0,2 30 2,5 18 8,3 16 13,0 8-16,10-3-4,12 1 4,3-9 1,6-10-6,5-16 0,3-15-2,4-16-1,-2-4 0,-1-20-4,-2-18-13,-3-5-7,-8-4 3,-8-1-21,-11 1-51,-7 2 16,-1 6 6,-7 9 26,-14 15 43,-8 15 3,1 9 26,3 23 18,2 10 33,11 4-1,6 3-18,6-4-12,3-6-15,19-8-17,7-11-8,6-13 2,5-7-8,-3-3 1,-1-21-1,-5-8-37,-5-5-16,-9 0-54,-6-2 12,-7 3 27,-2 7 8,-2 9 21,0 10 39,0 10 59,0 3-4,0 20 22,0 6 17,0 2-19,0 1-10,0-5-24,0-5-12,0-5 0,0-11-4,0-5-18,0-1-3,0-7 3,0-16-7,6-4-16,0-5-22,3 2 12,-2 6-11,2 10-3,3 11 19,0 3 1,7 12 16,1 9 3,7 0 1,4-2 5,0-7 14,1-6-1,-2-6 5,-2-2 1,-1-16-6,-7-6-8,-1-4-1,-8 0-1,-8-1 6,-3 2-14,0 6 4,-3 6-4,-8 6-4,-1 8-4,1 1-3,1 11 0,1 14 4,3 9 5,3 6 3,3 6-1,0 9 0,3 12-3,15 5 3,6 3 2,2-2 1,3-7 5,-3-8 1,1-7-4,-7-16-5,-4-14 1,-4-15-5,-4-6 2,0-21-2,-3-17-23,0-13-9,-2-13-12,0-12-28,-3-18-32,0-8-12,0-6 14,-9 2 80,-6 14 26,-2 14 6,3 25 46,4 22 76,4 22 11,6 9-54,0 31-81,11 19 0,13 14 5,1 7-5,-1-3-1,-8-5-3,-8-8-4,-8-12-16,0-9-57,-6-12-7,-6-15 42,-1-7 36,5-6 6,5-20 1,3-7 1,3-6 9,19-3-4,5-1 1,4-2 2,2-3-8,-1-1-2,-1-5-5,-3 0-2,-1 1 5,-7 0 2,-9 10 4,-9 10-3,-2 16 14,0 17 35,-3 4-17,-4 30-19,5 17 23,2 7-18,0 4-1,0 0-17,5-9 7,0-9 8,-2-9 11,-3-15-15,2-9 8,-2-11-8,3 0-5,3-10 17,3-14-22,4-9-2,1-6-1,1-2 0,0 2-9,4 6-3,-1 11 6,1 14 7,1 8 1,-2 16 5,0 18 1,-3 9 3,1 3-7,1-2-1,5-2-2,6-9-28,3-9-86,2-12-273</inkml:trace>
  <inkml:trace contextRef="#ctx0" brushRef="#br0" timeOffset="487356.4528">31966 16798 838,'0'0'512,"0"0"-494,0 0 33,0 0-33,0 0-18,0 0-4,-21-9-106,11 9-453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5-11-22T10:37:11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5705 2313 1200,'0'0'7,"0"0"5,0 0 59,0 0-40,0 0-30,-20 81-1,31 13 4,4 12-1,1 2-3,-1-10 5,3-16-5,1-18-13,-1-22-51,2-22-115,-7-20-91,-1-15-462</inkml:trace>
  <inkml:trace contextRef="#ctx0" brushRef="#br0" timeOffset="799.9204">5760 2449 758,'-8'-75'76,"8"5"28,2 14-30,26 16-29,7 20 0,2 19-33,-1 3-9,-2 34 2,-13 17 1,-13 13-5,-8 6 12,-29 0-7,-8-5-1,-2-10-1,6-15-3,11-14-1,8-12 2,7-8-1,6-1-1,1 2-8,10 3-5,18 1 10,14 0 3,7-7 2,4-6 4,0 0-6,2-23-10,-1-13-26,-3-10-16,-2-6 35,-9-2 6,-8 6-1,-13 6-29,-13 7 16,-6 5 21,0 7-4,-22 9 8,-5 8 14,-3 6 34,0 17-6,6 23-29,5 17 7,10 11 19,9 6 3,1-6-24,19-12-9,13-18-6,5-14-2,4-17 8,7-7-2,1-19-2,2-25-5,-7-14-35,-7-8-60,-15-2 44,-8 7 2,-15 9 0,0 10 45,0 13 4,-11 14 23,7 15 36,1 10 2,3 32-50,0 20-6,0 17 38,13 9-15,-2 2-13,-1-4 5,0-10-7,1-9-7,0-16-6,-1-19 0,-1-17-31,-5-15-84,-4-11 2,0-24 33,0-13-5,-13-7 85,-8-8 1,0-11 8,-3-13 6,2-6-7,10-1 10,12 16 12,4 18 5,26 25-9,9 21 2,1 14-13,2 20 11,-11 21 9,-8 15-6,-10 7-9,-13 6 27,-3 0-1,-16-8-32,-2-13-14,6-18-17,12-19-203,3-11-401</inkml:trace>
  <inkml:trace contextRef="#ctx0" brushRef="#br0" timeOffset="1599.8527">6909 2445 752,'0'0'68,"0"0"-13,0 0 29,0 0-30,66 78 1,-49-78-6,1 0-23,0-9-5,-3-12-12,-3-6-2,-6-4-7,-4 2-2,-2-3-1,0 4-3,-17 5 5,-1 7 1,-3 9 3,-3 7 26,-1 10-22,4 21-5,3 11 0,8 7-2,10 2-3,0 1 1,27-5-1,9-12 0,7-14 1,2-16-4,1-5-20,0-22-7,-3-11 1,-4-11 5,-5-2-2,-4-3 15,-8 3 14,-11 3-2,-8 4 4,-3 9-3,-17 9 1,-6 13 0,-6 8 2,-2 11 8,7 20-2,-1 11 14,14 5 4,8 1-9,3-3-7,2-7-7,10-8 1,9-13-4,-2-11 8,1-6-1,0-12-7,-3-16-16,2-6-48,-8-1 15,-4-1 20,-6 4-18,-1 4 34,0 8 13,0 7 8,0 11 47,0 2-4,0 14-51,2 12 0,10 9 15,4-1 3,4-1-6,5-7-6,2-11-6,0-11 0,4-4-20,2-22-20,3-15 30,-2-9 7,-7-4 3,-9 1 3,-12-1-1,-6 2-2,0 6 16,-18 5 17,0 10 12,3 13-8,5 14 8,2 6-44,8 27-1,-3 14-8,3 9 4,0 4 3,6 0-4,12-1-29,6-6-82,1-6-22,-4-12-349</inkml:trace>
  <inkml:trace contextRef="#ctx0" brushRef="#br0" timeOffset="1749.5747">7601 2489 1115,'0'0'70,"0"0"-21,0 0-11,0 0-38,66-82-14,-29 55-60,-1-2-25,1 1-39,-13 1-208,-5 4-141</inkml:trace>
  <inkml:trace contextRef="#ctx0" brushRef="#br0" timeOffset="2369.8445">7831 2304 560,'0'0'126,"0"0"62,31 92-91,-10-71-65,4-8-22,-1-6 3,2-7-9,-4 0-4,2-18-9,-6-9-44,-2-3-2,-7-1 36,-2 0 16,-7 1 3,0 2 0,-2 4 1,-16 8 3,-6 8 11,-6 8 4,3 10-19,-1 20-1,4 10-3,6 6 3,7 1 1,11-1 0,0-7-3,8-9-5,16-10-48,7-12 2,11-8 28,16 0 26,5-14 7,1-13 6,-4-5-8,-8-8-2,-9-2 10,-7 0 47,-12 0-7,-15 8 1,-9 6-12,0 10 40,-18 9-21,-12 9-28,-3 7-27,-4 23-5,10 11 4,9 6 14,18 1-12,0-4-2,14-8 0,8-10 1,2-11-3,1-11-1,-1-4 1,-1-11 2,-4-17-5,-4-11-11,-2-10 6,-8-6-2,-4-4 1,-1-4 0,-1-2 4,-13-2 2,-1 4 6,3 13 19,4 20 6,2 17 3,4 13-17,-1 26-17,3 26-8,0 15 8,0 13 0,0 4 0,8-3-26,2-2-81,8-9-96,18-11-260</inkml:trace>
  <inkml:trace contextRef="#ctx0" brushRef="#br0" timeOffset="2749.9711">8844 2235 1286,'0'0'34,"0"0"-32,-6 72 10,6-16 6,0 8-9,6 5-3,7 2-6,2-5 2,-3-7-2,0-14-2,-3-15-23,-4-16-22,-5-14-71,0-4-22,0-29 74,-8-16-4,-1-12-75,-4-8 66,1-3 79,1 0 56,1-1 9,5-2 17,5 3-30,0 9-15,5 13-4,22 21-20,13 19-12,8 10-1,-3 27 0,-10 16-8,-14 14 8,-16 6-3,-5 1 3,-6-5 10,-8-8-10,4-15-1,10-14-148,10-18-384</inkml:trace>
  <inkml:trace contextRef="#ctx0" brushRef="#br0" timeOffset="3459.824">9627 2047 673,'0'0'248,"0"0"-123,0 0 5,-107-34-79,69 43-25,1 21-12,0 9-4,14 11-1,7 1-3,10 1-1,6-8 0,5-6 3,14-12 1,2-11 0,9-10-7,1-5 8,3-8-2,-1-19-8,-5-9-15,-5-5-20,-7-1-15,-8 1 7,-7 2-2,-1 4 8,0 12 31,0 10 6,-3 13 43,-1 2 1,1 25-44,1 12 12,2 4 15,0 1 0,15-4-15,6-9-8,7-10-1,4-11 2,2-10-2,0-4 0,-1-20-3,-1-8-32,-9-3-15,-6-2-2,-4 2 0,-8 1 10,-5 5 26,0 9 13,0 10 2,0 10 47,0 10-24,0 19-20,0 10 41,4 0 11,9-1-20,9-6-18,6-10-8,8-9-5,2-12 1,1-1 6,2-28-4,0-10-3,-2-9-6,-5-2 0,-8 0-4,-10-1-2,-7 5 2,-6 7-1,-3 12 5,0 12 4,0 14 11,0 0-13,0 27 0,1 9-2,4 4 10,4 1-3,-3-4-5,3-3-2,-3-10 0,-3-7-6,0-10-39,-3-7-95,0 0-108,-8-17-405</inkml:trace>
  <inkml:trace contextRef="#ctx0" brushRef="#br0" timeOffset="3702.3777">9888 1597 653,'0'0'265,"0"0"-174,0 0 23,0 0-71,0 0-18,0 0 10,-94 26 5,61-19-5,5-7-9,13 0-10,2-6-8,8-12-8,5-4-3,0 2-26,0 8 11,9 9-28,4 3-32,-2 21-77,-3 19-1,-8 13-275</inkml:trace>
  <inkml:trace contextRef="#ctx0" brushRef="#br0" timeOffset="4099.7881">6433 3499 1144,'0'0'11,"0"0"-11,0 0-95,0 0 54,104 3 41,23-9 45,45-17 18,44-11-36,39-11 9,24-11 12,29-6-16,15-4-15,3-5-4,-12 1-11,-30 1 34,-46 5 6,-44 12-7,-43 11-28,-51 11-6,-37 12-1,-35 10 3,-22 5-3,-6 3-9,-3 0-12,-24 0-43,-9 0-133,-4 4-516</inkml:trace>
  <inkml:trace contextRef="#ctx0" brushRef="#br0" timeOffset="4235.8469">10212 2626 1009,'0'0'0,"0"0"-89,0 0-619</inkml:trace>
  <inkml:trace contextRef="#ctx0" brushRef="#br0" timeOffset="6845.4992">5693 5466 850,'0'0'111,"0"0"-45,0 0 29,0 0-51,0 0-18,0 0 2,0 0-14,-21-5-6,34-22 5,2-8-5,0-8-6,3-4 0,-3-2 3,-3 3-4,-1 2 6,-4 12-2,-4 9 10,-3 12 12,0 11 27,0 0-35,0 12-19,7 26-10,11 19 10,8 12 5,5 3 1,6-7-5,5-7-1,7-10-30,5-11-108,-2-13-181</inkml:trace>
  <inkml:trace contextRef="#ctx0" brushRef="#br0" timeOffset="7809.6283">6621 4973 13,'0'0'344,"0"0"-249,0 0-23,0 0 24,0 0-8,0 0-13,0-68-1,0 61-7,0 2 11,0 1-6,0 4 6,0 0-18,0 0 0,-2 2-36,-10 23-4,-7 23 8,-2 28-15,0 26-3,5 15 1,8 3 4,8-3-6,0-11-1,24-16-6,10-14-2,10-15-7,11-16 5,15-15-24,2-16-58,4-14-102,-9-4-307</inkml:trace>
  <inkml:trace contextRef="#ctx0" brushRef="#br0" timeOffset="8280.6942">7212 5466 455,'0'0'418,"0"0"-338,0 0 25,0 0-37,0 0-36,0 0-6,0 3 3,1 3-5,-1-2-7,0-1 2,0-3-9,0 0-6,0 0 0,0 0 0,0 0 5,0-1-4,0-6-5,0-1 0,0 4 0,0 3 1,0-1 2,0 2 0,0 0-1,0 0-2,0 0-1,0 0-7,0 0-9,0 0-10,0 0-4,0 0-14,0 0-39,0 0-30,0 0-69,5 0-307</inkml:trace>
  <inkml:trace contextRef="#ctx0" brushRef="#br0" timeOffset="8635.5368">7625 5348 556,'0'0'174,"0"0"17,0 0-48,0 0-40,0 0-39,0 0-25,-6-13-28,19 7-9,11 0 17,3-6-8,9 0-8,-3-1-3,-4 0 0,0-1-44,-8 1-133,-8-1-98,-7 2-258</inkml:trace>
  <inkml:trace contextRef="#ctx0" brushRef="#br0" timeOffset="8829.9604">7698 5074 515,'0'0'387,"0"0"-264,0 0-2,0 0-78,0 0-16,-6 110 9,18-49-16,1 3-12,1-1 3,-2-3-11,7-6-9,-3-9-82,1-11-211</inkml:trace>
  <inkml:trace contextRef="#ctx0" brushRef="#br0" timeOffset="9604.2984">8083 4642 657,'0'0'128,"0"0"9,0 0-19,0 0-44,0 0-12,0 0-36,-4-22-20,30 22-3,12 0-2,11 16 0,4 24 2,-3 21 10,-1 16-4,-12 11-7,-10 1 3,-16-5-3,-11-6-2,-5-3 0,-20-6 3,-1-11-3,-1-13-3,8-16-16,4-14-32,8-15-113,7 0-196</inkml:trace>
  <inkml:trace contextRef="#ctx0" brushRef="#br0" timeOffset="9968.045">8599 4642 709,'0'0'133,"0"0"-7,0 0 1,0 0-30,0 0-34,0 0-39,-1-32-22,32 56 1,12 11 13,11 12 12,4 9-8,-1 6-11,-4-1 5,-8 0-5,-10-9-9,-8-8-2,-10-8 1,-6-6 1,-5-7-41,-3-10-39,-3-8-151,0-5-458</inkml:trace>
  <inkml:trace contextRef="#ctx0" brushRef="#br0" timeOffset="10424.1528">9209 4606 582,'0'0'240,"0"0"-133,0 0 25,0 0-24,0 0-31,0 0-34,-19-16-33,19 53-9,9 14 20,3 10 1,0 9-8,4-1-3,-1-4-7,0-8 1,-3-8-4,0-13-1,-5-9-1,2-8-11,5-11-43,2-8-35,5 0-137,7-13-240</inkml:trace>
  <inkml:trace contextRef="#ctx0" brushRef="#br0" timeOffset="10919.6735">9858 4486 616,'0'0'116,"0"0"31,8-85-33,-8 61-36,0 3-18,-5 7-8,-7 5-10,-8 9-23,-6 0-5,-7 13-14,-4 11 0,3 5 0,5 1 2,13 0-2,10-1-5,6-2 3,0 0-6,22 0-2,10-3 1,7 1-3,4-2 10,0 1-3,-1 0-3,1 3-5,-7-1 5,-6 1 6,-7-1 2,-9-5 0,-8-4-1,-6-2 1,0-2 5,-21 1 11,-9-4 5,-6-3-2,-4-3-13,3-4-3,1 0-2,9-5-1,5-18-31,8-8-55,8-8-71,6-5-123</inkml:trace>
  <inkml:trace contextRef="#ctx0" brushRef="#br0" timeOffset="11181.9041">9744 4112 122,'0'0'771,"0"0"-631,0 0 21,0 0-80,0 0-76,0 0 0,7 141 26,12-55-9,2 9 5,4 5-8,-2 1-6,-1 2 1,-2-4-11,-8-10-2,-5-10-1,-1-14-4,-3-14-77,-2-13-2,-1-14-231,0-14-434</inkml:trace>
  <inkml:trace contextRef="#ctx0" brushRef="#br0" timeOffset="13339.513">11379 2488 580,'0'0'166,"0"0"-33,0 0-8,0 0-35,0 0-52,0 0-36,55-5 8,-6 1 9,11-4-10,-1-4-5,-1-1 0,-2 1-4,-5-2-2,-11 1-45,-10 3-76,-17 0-72,-13 0-35,0 0 81,-16-2 52,-8-2 69,-2 0 28,-1-2 54,8 2 32,7 0 86,8 2 13,4 1-61,12 2-122,19 3 3,11 6 1,9 0 5,-4 14-7,-5 13 2,-6 10 10,-8 2-11,-12 5 12,-10 1 23,-6-1-27,-6-2-1,-14-2-9,-3-8-3,7-10-56,6-12-185,10-10-532</inkml:trace>
  <inkml:trace contextRef="#ctx0" brushRef="#br0" timeOffset="14130.0068">12866 2102 951,'0'0'31,"0"0"33,-110-14 29,81 14-60,8 14-15,4 15-17,4 10 6,6 8-5,6 2-2,1-2 4,1-8-4,14-9-2,3-10-1,4-10 0,2-10-8,3 0-4,1-18-24,-2-10-67,-7-4-30,-3-5-41,-6 0-16,-4 2 123,-3 1 47,-3 2 23,0 8 36,0 10 97,0 8-21,0 6-31,7 16-47,5 13 15,6 8 7,3-2-25,6-5-10,1-9-11,5-10-5,3-8-5,-2-3 8,3-17-8,-8-11-4,-9-10-15,-6-3-19,-10-1 21,-4-2 17,0-1 3,-13 1 1,-4 6 14,0 11 28,3 11 11,5 15 5,6 1-26,3 27-36,0 14 0,7 12 5,9 2 1,1 2-5,0-2-1,-1-6 1,-2-8 1,-7-11-2,-1-12 2,-3-9-2,0-9 1,0 0 3,3-13 5,5-12-9,3-10-7,6-1 3,-2-2-11,2 3-7,2 7-4,3 10 3,5 14 10,0 4 8,-4 13 5,0 14 1,-11 3 17,-8 5 1,-7-2 22,-3 1-16,-22-4-12,-5-2-6,0-5-7,5-9-28,7-7-105,9-7-202</inkml:trace>
  <inkml:trace contextRef="#ctx0" brushRef="#br0" timeOffset="14949.6771">13948 2039 650,'0'0'372,"0"0"-364,-84-38 55,59 33-10,5 5-47,-3 3-4,-1 20-1,0 9-1,6 6 16,5 5-9,7-2-2,6-6 0,0-5-5,7-9 0,14-10-4,3-10 1,2-1 0,7-14-8,-1-12-37,-3-7-40,-2-2-4,-7-3 34,-5-1 40,-6 3 18,-6 5 0,-2 10 7,-1 11 20,0 10 27,0 3-18,2 19-32,4 8 26,10 2 15,6-1-14,5-5-13,6-9-5,0-9-7,0-8-6,1 0 8,-1-17-8,-5-10-2,-4-5-8,-12-6-14,-7-2-9,-5-3 17,-5-7 7,-16 1-4,-1-1 13,-1 11 2,7 13 21,7 16 6,6 10 11,3 14-40,0 19-7,2 11 7,10 3 16,1-1-8,-1 1-6,-2-8 1,-2-5-2,-5-10 5,0-9 0,-3-8 0,1-5-1,4-2 3,5-2 6,5-14-2,10-7-5,5-5-4,3-2-6,3 2-6,-3 5-3,-2 8-14,-3 9 13,-4 6 7,-9 0 6,-5 18 3,-8 4 12,-2 2 20,-5 1 3,-14-1-15,-3-1-13,4-5-10,3-4-3,4-3-125,11-7-168</inkml:trace>
  <inkml:trace contextRef="#ctx0" brushRef="#br0" timeOffset="15479.7912">16187 1571 512,'0'0'205,"0"0"-91,0 0-5,0 0-47,0 0-19,0 0 11,-28-60 12,19 51-1,3 4-11,3 0-10,0 4-2,3 1-14,0 0-9,-2 7-19,2 30-5,0 14 1,0 12 4,0 2 1,0-4-1,6-5 0,2-6-1,2-10-18,2-8-47,7-17-64,4-15-215</inkml:trace>
  <inkml:trace contextRef="#ctx0" brushRef="#br0" timeOffset="15789.5749">16365 1485 778,'0'0'266,"0"0"-168,0 0-2,0 0-67,0 0-23,0 0-6,95-21 0,-68 57-1,-8 9-6,-10 7 2,-9 4-3,-3-3 8,-20-7 1,-3-3 1,2-8 2,8-8-3,10-10-1,6-7 1,0-6 0,6-4 0,19 0 7,11-4 4,12-16-12,1-3-9,3-1-87,2-2-64,-8-2-52,-1 0-320</inkml:trace>
  <inkml:trace contextRef="#ctx0" brushRef="#br0" timeOffset="15993.8649">16908 1411 995,'0'0'130,"0"0"2,0 0-56,0 0-42,0 0-32,-15 96 1,15-32 6,0 3-8,0-2-1,0-10 3,7-5-3,7-10-62,-1-10-61,1-13-235</inkml:trace>
  <inkml:trace contextRef="#ctx0" brushRef="#br0" timeOffset="16282.3335">17140 1412 509,'0'0'480,"0"0"-473,0 0 28,0 0-1,99-35-25,-72 41-9,-5 19 2,-5 16-2,-13 11 2,-4 6 13,-9-1 15,-15-4 17,2-10 5,7-11-11,5-10-10,10-9-11,0-9-9,20-4-9,19 0 20,16-15-22,16-5-17,9-5-106,3-2-194</inkml:trace>
  <inkml:trace contextRef="#ctx0" brushRef="#br0" timeOffset="16851.0493">19001 1474 218,'0'0'616,"0"0"-488,0 0 7,0 0-37,0 0-45,0 0-35,-28-40 13,20 35-21,3 2 2,0 1-8,3-1 1,2 1 4,0-1 6,0 2-11,0 1-4,11 0-8,12 20 8,10 15 4,1 12-3,1 3 1,-7 0-1,-1-7 1,-1-6-2,-1-10 0,-1-6-37,-5-10-86,-8-9-184,-5-2-305</inkml:trace>
  <inkml:trace contextRef="#ctx0" brushRef="#br0" timeOffset="17022.3726">19210 1477 803,'0'0'183,"0"0"-8,0 0-55,0 0-81,-104 37-23,65 23 2,0 7-4,6-2-13,11-2-1,8-4 0,14-5-33,0-12-58,18-15-174,15-17-498</inkml:trace>
  <inkml:trace contextRef="#ctx0" brushRef="#br0" timeOffset="17390.9664">19416 1422 1030,'0'0'117,"0"0"-12,0 0-19,0 0-82,0 0 1,-15 90-5,30-32 4,10-4-1,7-13-3,0-16-4,0-9 3,-2-13 1,-2-3-12,-1-10-13,-1-17 12,-2-7 4,-4-1 9,-5-4 1,-6 5 2,-6 6 2,-3 11 8,0 15 5,0 3-18,0 33-15,0 17 15,1 14 2,6 3 15,-1-1-4,-1-2-12,4-3 2,9-7-3,10-12-5,5-17-27,3-17-38,-3-9-243,-5-26-349</inkml:trace>
  <inkml:trace contextRef="#ctx0" brushRef="#br0" timeOffset="17699.5659">19993 1399 961,'0'0'109,"0"0"-29,0 0-41,0 0-31,0 0-8,96-63-3,-71 69 3,-6 15-5,-5 7-3,-10 2-1,-4 2 2,0 0 6,-1 4-8,-11-4 9,-3-2 3,3-5-1,1-2-2,3-3 1,3-4-1,2-3 0,3-6 3,0-2-3,0-5-1,13 0 1,9 0 8,7-7 6,4-8-9,2-2-5,1-3-78,-1-2-145,-4 0-334</inkml:trace>
  <inkml:trace contextRef="#ctx0" brushRef="#br0" timeOffset="18012.1293">20715 1278 1113,'0'0'51,"0"0"42,0 0-34,0 0-40,0 0-16,0 0 2,75-8-4,-33 19-1,-2 4 6,-4 2-7,-8 2 1,-4-2-1,-9 0 0,-3-3-4,0-2-11,-6-2-10,0-3-3,-2-2-33,3-5-87,2 0-124,1-5-154</inkml:trace>
  <inkml:trace contextRef="#ctx0" brushRef="#br0" timeOffset="18181.6047">21021 1217 892,'0'0'93,"0"0"47,0 0-40,-98 78-40,62-30-20,3 5-23,5 7-11,6-1-6,9-4-16,7-8-59,6-16-150,2-14-296</inkml:trace>
  <inkml:trace contextRef="#ctx0" brushRef="#br0" timeOffset="18784.8239">21191 1240 186,'0'0'882,"0"0"-872,0 0-2,0 0 23,102-46-26,-69 44-4,-2 2 2,-6 0-3,-7 2-3,-9 9 0,-6 3-5,-3 3 2,0 4 6,-12 2 3,-10 5 5,-1-1 5,5 0 0,4-4-5,4-3-3,7-4 5,3-6-2,0-3-2,0-4-1,10-3 4,1 0 23,-2 0 5,3 0-12,0-6-8,-1-3-5,1-1 0,-1 0-9,5 2-2,0-1-2,2 1 1,3 3 0,-1-1-4,-6 3 3,-1 2-5,-5 1 3,-4 0-2,-1 0-3,-1 3 2,-1 5 5,1 0 0,-1 2 1,2 1 1,3 2-1,-4 2 1,1 4-1,-3 1 0,0 1-1,0-1 1,0-3-1,0-3 1,0-6-2,-5-1-4,-1-3-11,5-1-16,-2-3-16,1 0 5,-1 0-34,-3 0 22,-1 0-72,-2 0-220</inkml:trace>
  <inkml:trace contextRef="#ctx0" brushRef="#br0" timeOffset="19292.3727">21272 1127 855,'0'0'84,"0"0"2,0 0 53,0 0-87,0 0-52,0 0 0,-2 89 4,5-34 17,12-1-7,6-6-1,1-7 4,1-11-12,-1-11-4,0-12 3,5-7-3,3-10 3,3-18 8,-3-6-11,-8-1 1,-2-2-2,-8-1 0,-4-1-1,0 2-4,-4 9 5,0 12 4,-1 12 3,-3 4-7,1 16-6,-1 20-21,0 14 26,0 11 1,0 7 2,-9 6-1,-2 5 0,5-1 2,4-5 2,2-7 11,0-14-10,10-11 1,-1-14-6,3-16-1,6-11-24,3-2-69,1-28-235</inkml:trace>
  <inkml:trace contextRef="#ctx0" brushRef="#br0" timeOffset="19644.658">21895 1096 1003,'0'0'122,"0"0"-52,0 0 13,0 0-50,0 0-21,0 0-10,58-2 8,-22 2-2,0 0-8,-4 8-12,-6 6-14,-5 5-7,-13 7-4,-8 9-2,-5 6 28,-25 6 6,-6 1 5,-4 0 0,9-3 2,8-6 4,13-6 15,10-6 8,0-7-3,29-6-3,8-10 19,10-4-13,6-2-17,2-17-12,0-5-26,-3-5-99,-8 0-208</inkml:trace>
  <inkml:trace contextRef="#ctx0" brushRef="#br0" timeOffset="45081.4105">7768 8184 655,'0'0'275,"0"0"-214,2-90 15,-2 59-6,0 7-36,-3 4-11,-12 7-9,-11 10-6,-7 3-8,-8 12-7,-4 19 5,-7 8 2,10 11 0,15 1 1,24 3-1,6-1-6,35-4 4,12-6 2,5-10 0,-2-9-1,-6-5 1,-11-5 6,-15 0-5,-9 3 0,-12 3 2,-6 7 12,-25 2 12,-8 2-19,-3-4-3,3-11-4,8-15-2,13-2-30,5-33-112,7-17-260</inkml:trace>
  <inkml:trace contextRef="#ctx0" brushRef="#br0" timeOffset="45262.0084">7914 7788 986,'0'0'49,"0"0"-41,0 0 67,45 129 16,-33-51-47,-3 8-24,0 4-11,1-4-3,2-7-6,-1-9-36,5-18-112,-5-15-224</inkml:trace>
  <inkml:trace contextRef="#ctx0" brushRef="#br0" timeOffset="46220.0035">7823 8435 882,'0'0'26,"0"0"-5,0 0 11,0 0-30,105-70 3,-35 40-3,0-4-2,3-7-17,-3-5-17,-10-2-41,-12 3-9,-11 2 72,-13 7 11,-18 5 1,-6 8 49,-9 6 39,-21 9 18,-1 8 17,-5 5-41,-2 26-49,7 16-17,6 9 2,10 6 2,15 2-10,0-9-7,15-10-1,10-15-1,6-16-2,1-14 2,1 0-2,-1-20-1,-2-14-8,-6-5-4,-6-4-21,-7-2-1,-6 5 4,-5 6 17,0 4 9,0 11 5,0 9 1,0 10-1,5 2-8,13 20 9,4 8 3,2 1 8,1-3-3,1-8-2,-2-7-5,4-13 0,-4 0-1,1-20 0,-5-10 0,-5-3-10,-8-1-8,-7 3 3,0-2 3,0 2 8,-13 4 4,-2 7 0,6 8 10,6 12 13,3 9-23,0 20 2,12 9 1,10 2 6,8-2 1,1-8 2,2-9-6,2-13-6,-3-8 1,1-4-1,-3-21-11,-5-10-14,-5-5-25,-10-4-5,-7-2 18,-3-1 30,-1 0 7,-20-1 3,0 3 16,0 7 12,10 11 9,7 19-5,4 8-8,0 23-25,12 22 21,7 14 4,-1 5 1,2 2-13,3-7-9,0-10-6,4-14 1,0-13-1,-2-18-13,6-4-46,-1-26-34,-3-13-20,-7-8-100,-9-3-85,-11-3 141,0-1 157,-17-3 24,-10-1 128,0 7 56,9 13-40,5 17-60,8 21-19,5 14-15,0 30-57,12 14 14,4 5-9,2-1-14,-1-2-7,-1-10-2,-1-7-37,-2-11-113,-5-12-118,-4-10-429</inkml:trace>
  <inkml:trace contextRef="#ctx0" brushRef="#br0" timeOffset="46346.147">9124 7985 710,'0'0'366,"0"0"-315,0 0 49,0 0-83,0 0-17,68-97-6,-9 62-159,14-2-189</inkml:trace>
  <inkml:trace contextRef="#ctx0" brushRef="#br0" timeOffset="46760.9922">10097 7750 1165,'0'0'18,"-91"-13"-10,45 0 46,7-4-26,3-5-12,6-7-7,4-3-9,5-5-1,7-1-2,7 3 3,7 8-4,0 9-19,4 12-24,15 6-8,3 10-3,1 20 13,1 12 17,-3 9-1,-1 2-20,-7 4 30,-6-2 19,-5-5 3,-2-7 25,0-9 28,0-10 10,0-11-6,0-8-32,0-5-12,10 0-16,16-11 5,10-15-5,11-4-49,1-7-155,0 1-364</inkml:trace>
  <inkml:trace contextRef="#ctx0" brushRef="#br0" timeOffset="47421.5403">10644 7531 1034,'0'0'65,"0"0"-50,0 0 39,0 0-41,0 0-13,0 0 4,53 69-4,-20-74 3,-2-17-3,-7-6-10,-9-4-2,-9-1-16,-6 2 12,0 4 7,-18 6 5,-7 7 4,-3 8 5,-7 6 3,-1 14 5,0 24 1,6 12 2,10 7 7,14 3-9,6-6-5,14-9-4,19-13 3,11-12-8,8-13 0,4-7 1,4-14-1,0-20-39,-8-7-64,-6-4-37,-16-4-61,-13 1-61,-13 0-98,-4 5 240,-4 10 120,-7 11 314,5 18-128,6 4 67,0 23-178,3 16-6,9 8-9,3 2-8,-3-1 0,-3-6-12,-2-8-10,-2-8-7,-4-9-5,-1-11-2,0-6-8,0 0-2,3-18 12,0-11-18,3-12-28,0-10-13,1-3 23,1-2 17,4 7-1,6 12 2,4 16 7,2 19 17,-1 4-9,-1 26-9,-4 12-1,3 4-2,-1 0-3,3-4-24,1-11-91,9-13-123,4-12-352</inkml:trace>
  <inkml:trace contextRef="#ctx0" brushRef="#br0" timeOffset="47793.7508">11649 7277 222,'0'0'621,"0"0"-534,-66-82 56,36 76-41,-1 6-62,-2 23-10,3 19-2,8 10-4,14 7-14,8 5-6,0-4 3,18-9-3,3-8-4,3-18-3,4-11 3,1-12 2,-4-4-2,-1-25-9,-8-18 6,-1-11-10,-4-7-11,-5-7-4,-6-6 17,0-10 8,0-9 0,-15-2 3,-2 8 4,5 23 0,4 25 39,5 27-14,3 14-15,0 38-14,0 24 0,8 22 6,3 10-5,-2 5-1,3-6-7,-2-11-83,5-17-157,6-18-737</inkml:trace>
  <inkml:trace contextRef="#ctx0" brushRef="#br0" timeOffset="48374.1084">12215 7228 816,'0'0'156,"0"0"-104,-47-91 54,26 67-53,-3 8-26,0 11-11,2 5-8,1 5-8,6 22-2,6 10-4,7 7 2,2 1-9,13 1-5,15 1-13,6-3-11,4-4-5,-7-7 13,-4-6 22,-13-7 11,-11-5 1,-3-2 8,-16-2 59,-17-1 6,-9-4-41,-2-5-23,4-1-3,7-11-6,10-14-29,13-8-104,10-5-111</inkml:trace>
  <inkml:trace contextRef="#ctx0" brushRef="#br0" timeOffset="48922.2195">13052 7020 1059,'0'0'22,"0"0"-16,0 0 3,-4 87 8,22-38-7,6-3 5,0-5 3,-2-10 3,-2-9-10,-3-9 0,-2-11-3,2-2-7,-1-13 10,2-18-8,0-10-3,0-6-16,-2-2-3,-2 5 5,3 9 11,2 14-2,3 15 0,5 6-1,1 23 6,2 14 2,1 5 10,-3-1-2,-6-6 2,-5-9-3,-6-9-1,-5-10-4,-2-7-3,-2 0 4,1-22-1,0-10-4,6-7-17,1-7 10,5 0 7,10 0 0,8 7 1,9 9-1,9 15 15,4 12 13,-4 3 0,-10 24-13,-13 13-15,-12 3 0,-15 6-3,-1-5-13,-10-7-58,-13-13-102,-3-16-348</inkml:trace>
  <inkml:trace contextRef="#ctx0" brushRef="#br0" timeOffset="49129.6222">13695 6653 874,'0'0'65,"0"0"52,0 0 2,0 0-94,0 0 9,0 0-7,-20 20-6,5-9-9,0-4-8,6-5-2,3-2-2,6-5-7,0-13-48,0-3-84,19 0-118,10 2-292</inkml:trace>
  <inkml:trace contextRef="#ctx0" brushRef="#br0" timeOffset="49639.9007">14019 6676 563,'0'0'199,"59"100"-35,-34-44-47,-6-2-48,-7-3-32,-4-9-22,-8-7-12,0-8-3,0-10-61,-6-8-24,-9-9-9,0 0-3,3-20 67,6-6 30,6-2 11,0-1 0,16-3-7,10 0 1,2 0-1,0-4-4,2-2-1,-3 0 1,-1 0 2,-6 3 0,-9 5 15,-2 8 17,-9 9 19,0 10 7,-2 3 2,-8 19-47,4 13 2,3 10 0,3 4 3,0 3-17,12-4 6,4-5-1,-4-7 9,-6-7 2,0-9-9,-6-9-7,0-8 3,0 0 5,0-14-4,1-12-7,4-4-2,6-7-1,-2-3 6,2 1-2,3 7 4,5 12 4,2 17 3,-1 3-5,-1 25-2,-1 15 0,-2 7-4,-4 5-2,1-3-6,-2-9-131,10-11-273</inkml:trace>
  <inkml:trace contextRef="#ctx0" brushRef="#br0" timeOffset="49911.8906">15146 6481 1237,'0'0'20,"0"0"-4,0 0 12,0 0-28,0 0-2,0 0-8,-10 25-12,32 16 18,-2 3 2,-3 1 2,-2 0 0,-5-2 7,-8-5 4,-2-6 7,-14-5-6,-16-6-8,-1-7 1,4-5-5,11-9-11,12 0-118,4-20-367</inkml:trace>
  <inkml:trace contextRef="#ctx0" brushRef="#br0" timeOffset="50904.4192">15967 6511 758,'0'0'190,"-123"-23"-130,66 19 121,7 4-108,9 1-44,10 22-20,7 12-8,8 7-2,10 5-1,6 2-1,1-8 2,17-7 1,0-10 2,6-12-2,0-8-1,-1-4 1,4-9 2,-3-14-2,-3-5-12,-2-1-4,-8-4 5,-2 4-1,-3 2-2,0 7 8,-3 10 2,3 9 4,4 1-12,7 12 11,6 11 1,7 0 18,6-5-11,5-5-2,2-12 4,2-1-9,-4-7 0,-8-14-4,-6-4-28,-11-5-49,-8-1 1,-7 0 24,-1 4 11,0 10 45,-1 8 7,-2 9 40,3 5-18,0 17 4,3 10 27,7 2-4,1 1-17,-5-4-17,-2-6 7,-4-8-10,0-9-1,0-6-6,0-2-8,0-6 3,0-15-7,0-8-28,0-7-11,3-5-19,3 0 11,4 2 9,1 9 29,4 15-7,6 13 5,1 2 6,2 23 5,-6 5 3,0 2 22,-5-5 1,1-8-12,-4-6-6,1-8-7,0-3-1,0-2-13,4-16-60,-3-4-75,-2-5 38,1-1 72,-4 2 22,-1 6 16,-1 10 29,1 10 52,2 0-18,2 18-3,0 6 11,5-2-8,0-1-20,6-5-15,5-8-13,9-5-4,7-3-1,7-7-5,0-16 2,2-5-5,-7-4 1,-8-4-3,-7 2-5,-17-1-8,-12 3-3,0 2-4,-30 9 16,-11 8 4,-1 13 0,1 0 7,10 29 5,10 11 20,12 10-3,6 0-7,3-2-1,0-9-4,15-8 0,16-8-11,11-9-2,4-9-4,3-5-39,0-10-128,1-16-431</inkml:trace>
  <inkml:trace contextRef="#ctx0" brushRef="#br0" timeOffset="51379.782">17795 6666 657,'0'0'305,"0"0"-247,44-79 48,-11 42-56,1-4-10,-3-2 3,-5-6-18,-10-1-3,-12-6-5,-4 0-7,-3 1-5,-17 4 1,0 12-2,-2 15-4,4 17 0,4 11 2,4 35 1,6 21-3,4 16 2,3 6-1,24-2-1,14-7 0,12-9-10,8-14-22,11-15-29,2-17-87,-4-15-105,-2-3-291</inkml:trace>
  <inkml:trace contextRef="#ctx0" brushRef="#br0" timeOffset="51889.7642">18491 6399 851,'0'0'136,"0"0"-12,0 0-52,0 0-40,0 0-3,-36 72-15,51-54-6,7-5-5,5-9 0,3-4-3,-2 0 0,-1-15-6,-3-8-7,-9-3-8,-8-6 10,-7 0 3,-4-2 2,-19-1 2,-8 3 0,-3 5 4,-5 12 7,6 15 17,2 5-11,6 29-10,8 15 6,8 12 0,9 5-5,0-3-2,20-8 0,14-11-1,11-14-1,3-13 0,4-17-1,-2 0-1,-3-25-30,-3-14-64,-3-6-14,-9-9 25,-5-2 41,-12-7 10,-8-7 30,-7-3 4,0-2 10,-4 6 33,-3 15 46,2 22 21,4 22-25,1 13-37,0 38-48,0 18 9,4 15 0,9 2-4,3-3-3,1-8-2,3-13-4,7-14-8,4-20-12,4-16-50,-1-6-130,-3-30-137</inkml:trace>
  <inkml:trace contextRef="#ctx0" brushRef="#br0" timeOffset="52044.166">19126 6179 569,'0'0'217,"-31"-96"27,20 70-46,4 24-101,7 7-56,0 32-38,0 17-4,0 9 2,9 4 4,-3-7-5,-6-6-6,0-9-43,-5-11-55,-15-12-161,-3-10-387</inkml:trace>
  <inkml:trace contextRef="#ctx0" brushRef="#br0" timeOffset="52671.3755">18898 6416 1007,'0'0'93,"0"0"20,0 0-87,0 0-26,91-75-2,-52 52-41,3 0-58,-6-3 32,-5-1-14,-7 2-11,-8 5-76,-7 9 35,-5 10 135,0 1 99,-1 19 110,-2 9-78,6 7-42,5 0-1,10-4-41,10-6 0,4-8-12,1-10-29,1-7-1,1-4 7,-3-18-9,-1-6 2,-8-3-4,-12-1-1,-9-1-1,-6-2-6,0-1-15,-21 0 5,-8 6-5,-4 8 9,2 12 11,3 10-7,5 20 4,10 19 3,1 12 2,6 6 0,6-3 1,0-5 3,11-11-4,14-12 0,8-11 1,1-13 8,0-2 1,0-12-3,-2-16-6,-2-8-1,-4-3-12,-3-6 11,-5-2 1,-8-4-8,-6-3 5,-4-3-25,0-1 24,-10 12 4,3 16 6,2 19 16,4 11 14,1 29-31,0 16-5,0 6 17,3 3 1,3-6-8,1-4-7,4-11-2,1-6-1,-3-8 0,0-11-1,-4-4-8,-2-4-79,-1 0-174</inkml:trace>
  <inkml:trace contextRef="#ctx0" brushRef="#br0" timeOffset="53419.8514">19912 6615 850,'0'0'136,"0"0"5,0 0-59,0 0-34,0 0-9,-114-8-15,63 16-1,-10 5-13,-12 1-3,-18 3-4,-21 1 2,-17 5-5,-18 2-2,-8 4-5,-8 6 6,-4-2-2,-12 5-2,-18 5 4,-12 2-18,-15 4 0,-6 2 17,-1-2 2,-8 1 1,-2-2 0,1 0-1,-2 0 0,10-1 0,4-1 1,8 1 1,8-2-2,6-1-4,12-2-2,7-1 6,8-2 0,5 2 3,1-2-3,7 3-1,4-3 0,5 1 2,3-1-3,4-4 2,3-2 0,1-4 3,3-6 0,5-2-3,1-4-3,3-1 1,7-1 2,-7 4 0,3 2-2,-1 3 2,2 4 0,-2 3 1,1 0 5,-2-1-6,-1 1-5,7-2 5,3 1 14,12 0-3,6-2-4,14 0 4,20-7 9,23-4-6,22-8 0,22-6-14,5-3-7,0 0-15,11 0 3,5 0 2,3 0-24,-3 0-91,-6 0-87,-9-5-399</inkml:trace>
  <inkml:trace contextRef="#ctx0" brushRef="#br0" timeOffset="55338.3797">10149 10764 793,'0'0'54,"0"0"-31,0 0 57,0 0 7,0 0-22,0 0 0,0 0-39,-64 8-11,85-30-9,6-12 0,7-8-4,5-13 1,0-3-2,-7-4-1,-9 2 2,-8 8 1,-12 5-2,-3 9 18,0 11 7,-2 10-1,-1 10-2,2 7 9,1 11-24,0 27-7,18 16 3,9 17-1,4 7-3,5-1 5,2-5-5,0-10-4,2-15-27,3-15-107,-1-13-188</inkml:trace>
  <inkml:trace contextRef="#ctx0" brushRef="#br0" timeOffset="56199.7332">11359 10201 395,'0'0'130,"0"0"-4,0 0 51,-7-79-75,-2 62-17,4 4 13,-1 6-24,-3 7-24,-4 0-5,-2 18-25,-9 25-11,-1 22 2,3 22 10,5 23-3,14 6-2,3 1-2,18-5-7,19-19-6,11-17 0,16-19-1,12-19-2,5-23-45,5-15-47,-7-2-176,-13-20-648</inkml:trace>
  <inkml:trace contextRef="#ctx0" brushRef="#br0" timeOffset="56572.0695">11875 10573 856,'0'0'65,"0"0"-6,0 0 31,0 0-12,0 0-22,0 0-19,5 86-9,-5-76-8,-10-4-5,1-6-7,1 0-2,0 0-2,0-16 0,5-5-4,3-3 0,0 2-3,0 3 0,11 7 2,3 4 0,-2 8-2,1 0-2,-4 6 2,-4 8 2,-5 2-10,0-1-20,0 0-31,-3-2-52,0-8-45,3-5-284</inkml:trace>
  <inkml:trace contextRef="#ctx0" brushRef="#br0" timeOffset="56993.0399">12127 9967 492,'0'0'178,"0"0"-77,0 0 63,0 0-44,0 0-36,0 0-59,-41-50-21,75 75 5,11 14 14,16 11-8,8 14 2,-2 9-5,-9 6-4,-19 7 0,-26 5-6,-13-4-1,-19-4-1,-18-12 0,-2-16-3,4-15-12,10-17-21,16-16-95,7-7-117</inkml:trace>
  <inkml:trace contextRef="#ctx0" brushRef="#br0" timeOffset="57329.715">13015 10410 1046,'0'0'24,"0"0"0,0 0 22,0 0-37,0 0 8,0 0 5,8-6-7,-8 13 4,0 0 2,-8 0 2,-13 0-5,-2-2-10,-1-2-7,7-3 3,7 0-2,7-4 0,3-8-2,6-4-10,19 1-40,12-2-45,2 2-151,0 3-516</inkml:trace>
  <inkml:trace contextRef="#ctx0" brushRef="#br0" timeOffset="57696.6922">13435 9767 734,'0'0'96,"0"0"23,0 0 4,0 0-34,0 0-59,0 0-7,41 26 11,-4 13-1,4 5-24,3 0-6,0-6-1,-4-4-2,-5-10-3,-7-7-64,-7-10-105,-8-7-195</inkml:trace>
  <inkml:trace contextRef="#ctx0" brushRef="#br0" timeOffset="57889.8526">13637 9706 752,'0'0'132,"0"0"-3,0 0-61,-25 87 3,14-26-8,-2 2-20,-2 1-24,-1-8-6,1-7-9,2-12-4,7-11-25,4-18-89,2-8-101,0-10-329</inkml:trace>
  <inkml:trace contextRef="#ctx0" brushRef="#br0" timeOffset="58052.215">13546 9664 742,'0'0'95,"0"0"21,0 0-63,-4 91 16,4-36-13,-2 0-35,1-3-21,-2-7-1,-3-7-116,0-9-116,-5-11-380</inkml:trace>
  <inkml:trace contextRef="#ctx0" brushRef="#br0" timeOffset="58198.4809">13348 9976 833,'0'0'109,"0"0"35,0 0-42,0 0-81,0 0-17,87-69-4,-26 56-4,10 0-52,1 1-102,-6 1-343</inkml:trace>
  <inkml:trace contextRef="#ctx0" brushRef="#br0" timeOffset="58589.7611">14125 9495 671,'0'0'84,"0"0"81,0 0-40,0 0 1,0 0-70,0 0-43,-10 13-11,34 23 18,12 14 11,13 10-5,12 7 21,8 4-13,-2-2-14,-8-2-4,-13-3-12,-14-3-3,-13-5 2,-7-8-3,-7-9 1,-4-9-1,-1-12 1,0-6-1,0-10-5,0-2-10,0 0-11,0-16-55,-4-8-119,1-5-309</inkml:trace>
  <inkml:trace contextRef="#ctx0" brushRef="#br0" timeOffset="59066.8404">14861 9608 481,'0'0'75,"0"0"131,0 0-58,-20-73-34,16 62 1,2 5-32,-1 6-8,2 13-38,1 29-30,0 24 6,0 16 17,10 8-9,6-1-1,0-8-12,0-9-5,1-13-3,-1-15 0,-1-14-10,1-14-35,-1-16-64,3-4-155,0-25-438</inkml:trace>
  <inkml:trace contextRef="#ctx0" brushRef="#br0" timeOffset="59551.7703">15934 9512 1001,'0'0'9,"0"0"1,-36-90 61,24 61-8,-5 10-35,-1 3-17,-4 11-5,0 5 0,1 0-6,0 18 0,0 7 3,3 5-3,3 2 0,8 4 1,5-1-2,2 0 1,0 2 0,17-2 2,5 3-2,6 2 1,4-1-1,-1-2 0,0-2-1,-4-2 0,-5-6 1,-6-6 3,-12-6-1,-4-4 9,-9-2 24,-24-5-2,-13-4-14,-6 0-14,-6 0-5,2-14-1,10-7-2,11-6-15,18-10-37,17-8-102,1-6-106,26 1-319</inkml:trace>
  <inkml:trace contextRef="#ctx0" brushRef="#br0" timeOffset="59801.1025">15854 8972 879,'0'0'83,"0"0"80,0 0-50,0 0-80,-30 97 1,27-5 12,3 23-17,0 14 7,2 10-10,12 0-4,2-12-11,0-15-10,2-18-1,-6-23-6,-2-16-47,-5-22-102,-5-19-306</inkml:trace>
  <inkml:trace contextRef="#ctx0" brushRef="#br0" timeOffset="67582.2634">17612 9356 1009,'0'0'30,"0"0"28,0 0 44,0 0-50,0 0-43,0 0 5,95-13 0,-20-7 2,15-6-2,7 0-2,-8 0-8,-13 5-4,-21 5-27,-24 4-112,-21 5-124,-10 1-177</inkml:trace>
  <inkml:trace contextRef="#ctx0" brushRef="#br0" timeOffset="67760.2693">18028 9055 296,'0'0'213,"87"-10"-196,-32 10 70,3 27 73,-1 14-47,-9 10-28,-14 9-31,-16 9-21,-18 1-15,-2-1-18,-22-10-10,1-12-35,8-15-143,12-17-305</inkml:trace>
  <inkml:trace contextRef="#ctx0" brushRef="#br0" timeOffset="68249.7507">19644 8857 939,'0'0'22,"0"0"22,0 0 47,-33-76-42,11 65-2,-7 8-3,-6 3-22,-3 8-11,-3 22-3,3 8 0,10 9-1,8 3-2,12 3 0,8-6-2,5-7 3,18-10-6,8-13 0,2-12 0,3-5 0,-8-11-7,1-17-18,-6-7-13,-3-6 13,-7 0 18,-3-2 7,-5 5 0,-3 6 0,-2 11 1,1 11 9,2 10 7,6 10-10,7 18-1,7 9 19,7 0-6,5-4-8,6-6-11,1-12 0,4-10-2,0-5-51,2-9-15,-6-17-132,-8-10-202</inkml:trace>
  <inkml:trace contextRef="#ctx0" brushRef="#br0" timeOffset="68589.5209">20029 8593 536,'0'0'228,"0"0"-82,0 0-10,0 0-14,0 0-87,0 0 23,-3 67-13,18-2-13,0-1-6,-1-2-8,-3-6-7,-5-9-2,-3-11-3,-3-11-3,0-11-1,0-11-1,0-3 1,0-7-2,6-18-14,3-12-16,3-7 20,3-5 3,1 3-16,5 6 5,6 14-15,3 15 23,0 11 10,-5 7 2,-9 23 15,-9 10 6,-7 3 6,-5 3 8,-19-3-27,-3-5-5,5-8-5,4-12-57,13-11-92,5-7-331</inkml:trace>
  <inkml:trace contextRef="#ctx0" brushRef="#br0" timeOffset="68980.7758">20812 8589 1021,'0'0'81,"0"0"12,0 0-4,0 0-48,-103-63-9,68 71-12,-1 25-13,6 9 7,8 9-11,8 2 4,6-1-2,8-6 0,0-10-3,0-10 3,14-11-5,4-9-3,1-6 3,5-4 5,-2-20-1,1-6-4,-8-5-2,-2-3-5,-7 1 1,-1 6 3,-4 10 2,2 11 1,2 10 0,4 1 0,5 19 0,9 6 1,3 2-1,6-2-2,2-3-1,5-7-73,3-11-308,1-5-110</inkml:trace>
  <inkml:trace contextRef="#ctx0" brushRef="#br0" timeOffset="69479.6269">21791 8570 863,'0'0'75,"0"0"13,0 0-28,101 1-16,-34-9-23,8-8-19,-2-4-2,-10-1-39,-14 3-53,-13 1-95,-18 4-257</inkml:trace>
  <inkml:trace contextRef="#ctx0" brushRef="#br0" timeOffset="69692.0153">22127 8335 637,'0'0'117,"0"0"0,0 0-75,0 0-36,96-15 4,-49 40-1,0 12 0,-6 12 24,-13 9 2,-11 7-3,-17 0 24,-2-2-9,-29-2-23,-10-9-11,-2-9-6,5-13-7,15-13-20,13-17-203,10 0-447</inkml:trace>
  <inkml:trace contextRef="#ctx0" brushRef="#br0" timeOffset="69926.0499">23038 8064 1250,'0'0'17,"0"0"7,0 0 38,-21 129-34,41-49-14,3 2-1,4-7-10,-4-9-3,-4-12 0,0-12-46,-8-15-58,-11-14-152,0-13-279</inkml:trace>
  <inkml:trace contextRef="#ctx0" brushRef="#br0" timeOffset="70789.921">22930 8482 764,'0'0'230,"0"0"-153,0 0 51,26-78-86,19 50-20,13-5-3,12-4-16,2-7-1,-1-1 0,-15 1-2,-15 7-2,-15 9-2,-17 7-11,-8 9 6,-1 9 7,0 3 2,-10 15 0,-2 18 0,3 8 0,6 6 0,3-3 1,0-7 1,15-11 2,10-10-4,5-11-1,9-5-1,4-5-4,0-16-38,-1-6-31,-9 0-1,-8 3 63,-8 6 11,-7 8 4,-1 9 10,-2 1 32,3 11 15,1 11-12,4 4-18,5-3 4,1-5-16,4-7-13,3-10-2,1-1-1,-3-4-2,-2-15-19,-4-7-18,-4-7 1,-4-3 10,-4-3 6,-4 1 5,-3 5-2,-1 7 17,0 12 1,3 14 34,0 0-10,2 21-16,3 13 23,2 6 2,2-4-2,4-4-9,7-9-11,2-10-5,5-10-5,3-3 4,0-16-5,-4-11-3,-3-6-14,-7 0-16,-4 0 18,-4 1 3,-1 8 4,-6 8 5,-1 9 3,0 7 3,5 4-1,2 18 5,1 4 9,4-1-5,6-1 5,2-8-1,7-10-11,4-6 0,1 0-3,2-18-1,-1-7-3,3-6-3,-7-3 0,-2 0 5,-10-4-2,-10-3-2,-8-4 2,-2 1-10,-5 6 4,-17 10 5,-5 17 4,-10 11 1,-5 17 0,6 19 10,9 12 1,18 2 2,9 0-3,17-4-8,15-10 0,10-2-3,13-10-1,11-9-17,4-14-2,3-2-100,-10-22-166</inkml:trace>
  <inkml:trace contextRef="#ctx0" brushRef="#br0" timeOffset="72179.4516">20521 10686 793,'0'0'80,"-37"-72"-10,13 40 38,-4 6-8,-3 13-48,-2 13-5,-5 13-19,5 32-12,5 18-10,11 10 3,17 2-1,0-8 0,20-13-7,13-18-1,7-18-6,6-18 5,7-13-14,0-26-46,-6-11-54,-15-5-43,-12 0 78,-17 4 45,-3 3 35,-18 4 6,-7 11 5,5 13 14,5 20 19,9 7 18,6 28-35,0 13 30,20 0-7,9-5-17,4-10-11,8-10-10,2-15-6,2-8 3,1-14-4,2-21-5,-2-12 0,-12-6-33,-13-4-8,-11 0 31,-10 0 10,-5 0 6,-15 4 4,-2 8 3,5 15 12,6 18 2,6 12 2,5 22-23,0 25 0,9 16 14,7 8-2,1-1-8,1-5-6,-1-11-3,-5-10 3,1-11-1,-6-10 2,-1-10-3,3-12-2,3-1-6,9-20-4,5-12 8,4-6-6,3-6 1,0-1-2,3 1-19,7 6-5,6 12 17,2 17 12,-8 9 4,-13 18 1,-17 20 13,-13 8 10,-16 7 17,-23 1-14,-10-5-7,1-5-15,5-10 3,13-13-8,15-13-9,15-8-64,0-11-179,32-18-613</inkml:trace>
  <inkml:trace contextRef="#ctx0" brushRef="#br0" timeOffset="72594.5263">22358 10592 53,'0'0'1089,"0"0"-1086,0 0-3,113-57 9,-46 30-9,5-2-6,-3 0-40,-11 1-18,-18 4-1,-20 2-82,-20 2-24,-3 1 79,-27 3 60,-9 0 32,-3 2 39,3 1 105,13 3-13,13 3-36,13 4-4,8 3-25,28 0-57,13 12 23,5 19 7,-6 12-13,-10 14-17,-14 9 0,-12 0 7,-12-5 3,0-6-13,-15-11-6,-3-9-3,2-10-53,11-14-133,5-11-421</inkml:trace>
  <inkml:trace contextRef="#ctx0" brushRef="#br0" timeOffset="72945.4854">24232 10192 939,'0'0'14,"-73"-83"35,31 41 89,1 2-67,1 3-29,9 9-13,8 10-20,9 12-6,6 6-3,4 19 0,1 21 2,-2 19 6,5 12 10,0 10 16,0 3-13,0 1-2,3-3-11,8-10-4,-2-10-4,1-16 0,-1-13-10,-1-15-51,-1-12-51,-7-6-149,0-6-214</inkml:trace>
  <inkml:trace contextRef="#ctx0" brushRef="#br0" timeOffset="73089.6352">23814 10524 800,'0'0'130,"0"0"7,0 0-36,37-72-91,19 52-10,16 2 0,11-3-20,3-2-101,4-3-18,-2-1-28,-8-2-37,-13-2 68,-22 0 90,-23 1-242</inkml:trace>
  <inkml:trace contextRef="#ctx0" brushRef="#br0" timeOffset="73745.6167">24512 10144 293,'0'0'213,"-92"10"25,41 19-56,12 9-65,14 5-11,10 3-43,13 0-20,2-2-10,6-8-24,17-10-2,4-12-5,7-10-2,-1-4-1,-4-6-15,-4-15-38,-5-6-19,-8-5 1,-3-2 48,-7 0 12,-2 3 8,0 7 4,0 9 0,0 9 5,0 6 27,6 10-26,7 15 19,5 7 23,3-2-2,0-4-15,4-8-14,5-8-3,4-10-3,4-1-6,3-25-4,1-9 1,-3-6 1,-3-4-2,-12-5-1,-8-4-4,-11-5-11,-5-2-2,-5-3-4,-16 2 12,-3 4 3,5 17 6,4 20 0,4 21 3,2 13 4,2 29 8,3 19 16,4 8-1,0 4-6,8-4 0,12-7-7,7-8-10,6-15-3,4-7 0,8-17-2,3-10-2,5-5 0,2-20 0,0-15-4,-5-6-6,-7-8-7,-12-4-5,-11-4 8,-10 1 1,-10 4 2,0 9 9,-13 14 0,-4 12 0,0 17 0,4 0 2,6 24 0,4 14 3,3 9-1,0 3 0,10 1 3,-2-3-4,-3-6-2,-5-4-14,0-5-50,0-9-124,-8-6-232</inkml:trace>
  <inkml:trace contextRef="#ctx0" brushRef="#br0" timeOffset="74380.8726">25609 9975 248,'0'0'141,"0"0"12,0 0 37,0 0-57,0 0-48,0 0 0,21-31 14,-21 31-52,0 1-16,-2 12 8,2 3-12,0-1-12,9-1-3,11-6-2,5-3 1,3-5-4,3 0-3,-1-16-4,-1-8-7,-7-5-24,-4-3-11,-7-2 4,-10-2 24,-1 1 2,-10 1 6,-20 4 6,-8 9 7,-9 11 11,-4 10 13,2 10-6,2 25 1,9 13 5,15 10 5,11 6-15,12 0 2,6-4-10,31-9 7,13-9-10,13-13-4,6-13-1,0-12-5,-3-4-3,-7-8-39,-5-16-72,-4-5-182,-1-10-677</inkml:trace>
  <inkml:trace contextRef="#ctx0" brushRef="#br0" timeOffset="74489.6694">26341 9851 1086,'0'0'50,"0"0"-13,0 0-13,0 0-24,0 0-48,0 0-282</inkml:trace>
  <inkml:trace contextRef="#ctx0" brushRef="#br0" timeOffset="76861.6371">4459 11873 657,'0'0'112,"0"0"18,0 0-34,0 0-70,0 0 28,55 131 34,-19-63-31,-2 0-24,-4-7-3,-5-8-18,-8-15-5,-5-11-4,-8-11 4,-4-16-5,0 0 0,0-30-2,-16-18-35,-1-15 11,1-7 11,-2-2 5,2 2 6,2 9-10,7 13 2,7 19-4,12 20-7,22 9 21,8 19 4,10 17 10,-4 3 8,-3 1-3,-11-4 3,-6-7-6,-7-11-6,-7-9-9,-2-9-1,-2-9-8,2-24-8,3-10-17,-3-7-19,-5-2 6,-5 1 14,-2 8 12,0 10-7,7 18 15,11 15 0,12 14 4,9 21 8,7 3 20,2-4 6,-2-8-3,-1-11 0,-2-11 0,-3-4-7,-1-18-11,-4-16 2,-7-7-7,-10-6-6,-11 0 1,-7 0 2,-6 5 2,-19 6 2,-8 11 0,2 14 13,-2 11 33,3 22-23,9 28-17,6 14 14,9 7 2,6-2-13,0-15 0,9-13-5,9-16-5,0-14-7,3-11 7,1-2-3,-2-23 3,-1-5-23,-7-6-16,-7 0 9,-5 0 24,0 5-9,0 9-4,0 8 7,0 14 4,8 0-13,10 19 10,8 11 11,2 0 10,6-5-2,-1-7-3,-3-8-5,4-10-2,-1-8-6,-1-24-46,-4-18-61,-6-11-54,-8-6 85,-9-1 84,-5 3 73,-7 2 2,-17 6-5,-3 9 22,5 17 59,10 18-72,10 13-26,2 31-41,8 20-12,16 16 9,3 3-9,4 3 4,2-1-4,1-5-25,2-12-31,-2-14 5,-13-15-130,-15-9-123,-6-10 144,-13-7-30,-7 0-62,-5-18 252,6-3 314,2-3-31,4-3-65,11 3-101,2 0-49,5 0-56,23-1-12,14-2-3,6-4 2,8-5-2,1 0-10,-5-1-14,-7 3-9,-8 1-46,-11 3-55,-9 3-65,-12 3 126,-5 6 72,0 8 4,-2 8 68,-12 2 121,-1 13-73,-3 20-27,4 12 21,3 10-51,9 4-10,2-1-12,10-6-10,10-12-17,10-13-6,6-15-4,10-12-1,4-10-18,-3-31-124,-10-13-129,-10-12-229</inkml:trace>
  <inkml:trace contextRef="#ctx0" brushRef="#br0" timeOffset="77172.0027">6384 11057 552,'0'0'268,"0"0"-98,0 0-69,0 0-79,-27 82 18,45-14 31,4 7-34,-2-1-9,2 0-14,-1-7 0,-5-4 7,-1-13 8,-6-14-23,-6-17-5,-3-16 4,3-3-5,-3-25-1,0-13-20,0-10-9,0-3 14,0 0 3,0 7 8,0 13-5,6 13-25,9 18 20,10 4 14,11 27 1,6 12 53,4 3-43,2 5-10,-2-2-3,5-6-64,4-12-142,-1-19-255</inkml:trace>
  <inkml:trace contextRef="#ctx0" brushRef="#br0" timeOffset="77738.2956">6983 11390 1211,'0'0'44,"0"0"-31,0 0 4,0 0 2,0 0-4,50 77-14,-23-76 8,-1-1-8,0-10 6,-3-13-3,-4-5-2,-8-3-2,-5 1-1,-6 2-1,0 0-4,-13 3 3,-10-1 1,-6 6-6,-6 9 8,-3 8-1,0 3 2,4 28 0,6 18-1,7 13 3,18 8 14,3 4 0,22-3-7,17-6 1,12-15-11,5-18 0,5-17 3,1-12-3,-4-18-1,-9-25-2,-4-17-12,-8-7-11,-7-8 22,-9-1 4,-12 0 0,-9 0-1,0 3 0,-21 11-4,1 15-1,0 17 4,5 18 2,4 12 2,5 10 2,6 23-4,2 12 0,26 7 3,11 2 5,7 1 2,5-1-10,1-7 2,-3-1 0,-8-7-2,-13-8 0,-16-4 0,-12-7-3,0-6-8,-17-9-27,-2-5-116,3-8-442</inkml:trace>
  <inkml:trace contextRef="#ctx0" brushRef="#br0" timeOffset="77911.581">8310 11228 1384,'0'0'46,"0"0"-27,0 0 10,0 0-29,0 0-17,0 0-79,29-25-236</inkml:trace>
  <inkml:trace contextRef="#ctx0" brushRef="#br0" timeOffset="78479.7349">9462 10040 376,'0'0'173,"0"0"32,0 0-29,0 0 14,0 0-78,-69 82-63,20 38 20,-2 43-23,0 25-20,15 13-1,22-4-8,21-22-7,60-27-10,49-38-2,47-44-47,43-36-146,22-30-632</inkml:trace>
  <inkml:trace contextRef="#ctx0" brushRef="#br0" timeOffset="79145.6286">16163 8884 882,'0'0'144,"0"0"-126,149-16 2,-49 51 50,7 26-16,-5 31-15,-12 33-8,-26 18-15,-33 18-5,-31 8-10,-41 1-1,-43 2-25,-25-10-83,-18-9-116</inkml:trace>
  <inkml:trace contextRef="#ctx0" brushRef="#br0" timeOffset="79884.3446">337 12501 1087,'0'0'97,"0"0"-56,0 0 26,0 0-36,0 0-31,0 0 0,100 121 10,-48-66-10,-4-3-6,-2-12-17,-9-16-86,-2-23-104,-4-5-380</inkml:trace>
  <inkml:trace contextRef="#ctx0" brushRef="#br0" timeOffset="80029.9699">711 12376 967,'0'0'118,"0"0"-100,27 81-18,6-16 17,9 10-17,16 7-40,12-3-222,11-8-285</inkml:trace>
  <inkml:trace contextRef="#ctx0" brushRef="#br0" timeOffset="80435.636">1842 12698 1154,'0'0'58,"-104"-25"-48,53 24 16,0 1 3,6 18-16,14 23 3,9 19-6,14 14 3,8 5-3,2-4 2,23-13-11,2-13-1,7-15 0,-1-17-6,6-17-3,-3-3 4,-2-31-11,-7-8-26,-9-7-32,-11-4-29,-7 1 60,0-2 43,0 2 8,0 8-6,0 14-1,0 14 12,2 16-2,23 10-1,8 24-3,7 8 13,6 3-19,1-5-1,-1-12-39,0-8-174,-1-13-577</inkml:trace>
  <inkml:trace contextRef="#ctx0" brushRef="#br0" timeOffset="80961.0119">2199 12329 197,'0'0'734,"0"0"-591,0 0 23,0 0-72,0 0-53,0 0-38,-39 18 0,69 38-3,4 11 3,-1-4-1,-3-5-1,-3-10 2,-8-11 0,-7-12-3,-4-14 0,-3-9-3,1-2-19,2-17-24,4-14 29,7-9-3,2-5-6,2 3-17,2 4 1,6 5-45,2 12 26,0 10 45,-6 11 14,-5 3 2,-13 20 34,-6 12 70,-3 1-42,-9 1-14,-12-3-27,-3-6-21,6-11-6,8-12-135,5-5-376</inkml:trace>
  <inkml:trace contextRef="#ctx0" brushRef="#br0" timeOffset="81559.8252">3037 12255 804,'0'0'129,"0"0"-93,0 0 41,-101-14-23,68 14-15,0 21-11,5 12-6,7 8 10,6 6 11,12 5-25,3-7-7,3-7-7,18-12-4,0-10 3,7-13-5,4-3 2,-1-20-18,-3-11-23,-4-6-59,-8 1-25,-10-2 90,-6 1 26,0 3 9,0 4 5,-4 6 10,-3 10 14,4 10 71,3 4-20,0 10-54,11 17-8,12 10 28,4 0-15,1 0-19,-1-6-12,1-11-1,-1-10-37,1-10-89,-7-9-338</inkml:trace>
  <inkml:trace contextRef="#ctx0" brushRef="#br0" timeOffset="81749.7662">3091 11729 918,'0'0'108,"0"92"-27,7-44 15,8-6-75,6-10-17,6-12-4,1-14-185,-5-6-372</inkml:trace>
  <inkml:trace contextRef="#ctx0" brushRef="#br0" timeOffset="81874.5509">3246 11651 1042,'0'0'160,"0"0"-80,0 0-77,7 97 3,7-35-6,10 4-89,1-2-365</inkml:trace>
  <inkml:trace contextRef="#ctx0" brushRef="#br0" timeOffset="83479.7967">3950 12357 609,'0'0'239,"0"0"-161,0 0 49,0 0-25,0 0-31,0 0-31,5 31-11,-5-24-9,0-1 0,0-4-12,0 0-1,0-2-5,0 0 5,0 0-7,4-4-11,-1-8 2,3-1 5,-1 5-3,-2 2 5,0 6 1,-2 0-4,1 0 4,-2 0-3,0 6 4,0 5 8,-2 2 6,-10-3 3,-1-3-15,5-5-1,4-2-2,1-5-3,3-15-31,0-1-66,9 2-70,7 6-93</inkml:trace>
  <inkml:trace contextRef="#ctx0" brushRef="#br0" timeOffset="85445.4244">1365 14266 572,'0'0'35,"0"0"-33,0 0 150,0 0-23,-81 16-41,81-16-6,0 0-5,0 0-59,0 0-11,17-2 2,11-12-6,15-4 0,11-5-3,12-2 4,11-2-2,19-3 0,17-5 2,12-6-2,13-7-1,5-6 1,1 3-1,0 3-1,-1 8 0,-7 7-3,-1 6 3,-9 4-1,-10 3-1,-5 0-10,-13 1-3,-4 3-1,-3-2 0,0-2 16,6 1 16,9-3 25,12-1-38,12-4 1,14-1 1,10-3 1,13-3-6,11-3 2,5-2 0,8-1-1,3-2-1,4 0 1,-2-2-3,1 1 1,-5 2 1,-5 1-1,-5 2 1,-4 2 0,-4 3 1,-6-4-1,-5 0-6,-12 2 4,-11 0 1,-7 1 1,-11 3 0,-5 1 0,-4 1 0,2 0 0,-3 2 4,1-1-3,-4 0-1,-6 1-5,-4 2 5,-2 1-1,-5 3 3,-4 2 0,-3 4-2,-2-1 0,-3 4 2,0-1-2,5-1 0,2 2 2,4 0-2,-2-1 0,-1 2 0,-3-2-2,-1 1 2,0 0 2,-1 2-1,2-1 2,3-1-1,3 1-2,1-4 0,5-2 4,8-1-3,5-1 1,1 1-2,5 0-3,-6-1 3,1 1-1,2-1 1,1 2 0,1 2 0,0 0 0,2 1 1,4-2-1,3 0 4,1 1-3,2-3-1,-1-1-2,-3-1 2,0 2 0,-1-2-2,-3 1 1,1 0-1,0-1 0,4 2-3,2 0-4,-1-2 5,-3 2 2,-2-4-6,-4 3 6,-4 2 2,0-1 0,-6 0 0,1 1 1,1-1-1,2 0 0,2-2 2,-3 0-3,-3 3 1,-3-1-4,-2 1 4,2 0 0,1 0 0,0 0-10,-4-1 1,-1 1-9,3-1 3,1 1 6,4-2 7,1 3 0,2-1 1,-4 0 1,-2 0-8,-1 0-1,-3 1-9,-1 0 11,1-1 1,-2-1 0,4 1 3,3 2 0,3-2 0,2-1-5,1-1-4,-1 2-10,-1-1 2,-1 0 9,-5 1 3,-6-2 5,-3 2 0,-2 1 3,-1 0 4,6-1-4,-2 0 0,2-1 0,-3 1 3,-3-1-4,-3-1 1,-2 1 0,-3 1-1,-4 0 1,-9 0 0,-3 0 0,-2 0 0,-1 0 2,0 2 0,-3 1 6,-3 0-3,-1 1 0,-2 2-4,-3 1 2,-5 1 5,-4 2 2,-6 0 2,-3-1 4,-2-1 5,-4 1-8,2 0-5,-3-2-7,-5 2 0,-2 1-1,-7 3 1,-6 1 1,-4 3-1,-1 0 4,-2-1 3,0 1 4,0 0-10,0 0-1,0 0 0,0 0 1,0 0 4,-3-2-6,-4-3-19,-1-3-66,2-4-57,3-5-304</inkml:trace>
  <inkml:trace contextRef="#ctx0" brushRef="#br0" timeOffset="86349.6664">24075 8900 138,'0'0'278,"0"0"-203,0 0 10,0 0 97,-82 7-69,71-7-28,4 0-14,7 0 8,4 0-14,28-9-52,20-5-10,20-2-3,8 1-4,8-2-7,2 0-7,-5-1-8,-10 4 15,-19 2 1,-24 7 5,-23 5 1,-11 0-3,-44 2-6,-30 15 13,-29 5 7,-16 0-4,-10 2-3,1-3 1,-4-1 3,-3-4 2,7-5 4,24-3-7,37-3 14,46-3 39,23-2-56,34 0-20,26-4-16,21-10 2,16-3-13,10-4-52,1 1-106,-3-2-144</inkml:trace>
  <inkml:trace contextRef="#ctx0" brushRef="#br0" timeOffset="88162.2053">3164 14771 730,'0'0'112,"0"0"-51,0 0 18,0 0-17,0 0 3,-91-66-4,58 72-33,-3 20-17,-1 14-10,6 9-1,14 11-5,11 3 5,6 3-2,5-4 2,16-11-4,7-14-3,4-16-1,-1-14 4,-1-7 1,1-24-14,-4-21-17,0-13-14,-8-6 26,-10 4 20,-6 4 4,-3 4 0,0 11 7,-6 11-1,-2 15 6,4 15 2,4 10-8,0 30-8,15 12 0,16 7 4,10-5-1,3-10 2,1-14-5,1-15-2,-2-15-6,-4-10-16,-6-27 6,-7-10-39,-12-7-40,-12-3 13,-3 1 78,-14-1 6,-17 0 23,-9 2 22,0 6-32,5 15 12,10 12 30,16 22 23,9 5-59,6 35-12,22 18-7,7 13 19,-4 4-12,2-7-1,-5-1-5,-4-12 0,-6-7-1,-3-14 3,-5-14-3,-2-15-1,-1-5-16,2-25-34,0-15 10,-1-9 16,0-3 23,-3-5 1,7-2 0,6 3 1,4 9 1,4 19 4,-1 19-5,-7 9 7,-6 30-7,-6 19 65,-6 9-6,0 3-23,-11-5-16,-4-8-18,-1-11-2,7-13-29,0-16-148,0-8-248</inkml:trace>
  <inkml:trace contextRef="#ctx0" brushRef="#br0" timeOffset="88329.6667">3774 14197 549,'0'0'94,"21"114"-25,-8-50 21,1-11-71,10-13-19,4-18-103,2-16-335</inkml:trace>
  <inkml:trace contextRef="#ctx0" brushRef="#br0" timeOffset="88449.67">3976 14150 907,'0'0'161,"0"0"-161,0 0-2,-3 108-2,3-44-5,-8 7-249</inkml:trace>
  <inkml:trace contextRef="#ctx0" brushRef="#br0" timeOffset="88700.0377">2482 14873 809,'0'0'376,"0"0"-376,0 0-19,0 0-43,0 0 4,0 0-71,108 29-205</inkml:trace>
  <inkml:trace contextRef="#ctx0" brushRef="#br0" timeOffset="88832.4243">2728 14674 1053,'0'0'108,"0"0"-64,0 0-44,0 0 1,72 102-12,0-46 11,22-4-145,16-10-213</inkml:trace>
  <inkml:trace contextRef="#ctx0" brushRef="#br0" timeOffset="89243.7414">6955 14598 1038,'0'0'182,"0"0"-134,0 0-6,0 0-38,0 0-1,0 91-3,9-48 0,2-7-10,6-10-68,6-15-144,3-11-263</inkml:trace>
  <inkml:trace contextRef="#ctx0" brushRef="#br0" timeOffset="89379.8007">7158 14536 1229,'0'0'63,"0"0"-62,-6 104 2,6-40-3,22-5-82,17-14-85,15-17-766</inkml:trace>
  <inkml:trace contextRef="#ctx0" brushRef="#br0" timeOffset="89780.0116">11705 13549 1086,'0'0'116,"0"0"-55,0 0-25,-7 98-16,7-56-10,0-7-8,7-5-2,20-9-16,11-13-91,9-8-176</inkml:trace>
  <inkml:trace contextRef="#ctx0" brushRef="#br0" timeOffset="89919.9544">11992 13572 1136,'0'0'126,"0"0"-97,-12 79 6,10-23-25,2 3-10,11 0-9,23-15-167,15-9-827</inkml:trace>
  <inkml:trace contextRef="#ctx0" brushRef="#br0" timeOffset="91212.9767">23982 11203 267,'0'0'213,"0"0"-159,0 0 63,0 0 17,0 0-55,0 0-14,-8 0-9,8 0-10,0 0 19,-3 0-13,-2 0-15,-1 0-2,0-3 1,0 0 1,0-1-14,0 0-10,0 1 0,0 0-5,2 0-6,2 0 1,2 2-2,0 1-2,0 0-5,3-2-8,29-2 4,26-6 7,27-8-13,31-7-90,21-7-263</inkml:trace>
  <inkml:trace contextRef="#ctx0" brushRef="#br0" timeOffset="91919.7089">23844 11364 929,'0'0'102,"0"0"-63,0 0-24,109-68-12,-50 42-3,2 4-28,-10 2-83,-11 4-139,-15 4-194</inkml:trace>
  <inkml:trace contextRef="#ctx0" brushRef="#br0" timeOffset="92053.2904">23920 11368 1078,'0'0'6,"0"0"7,106-17-17,-23-16 4,14-9-211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4154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6607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874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91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6065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085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8941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4604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573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077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7633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7FBDE-1830-4839-8784-73F2BBEC0A89}" type="datetimeFigureOut">
              <a:rPr lang="en-IN" smtClean="0"/>
              <a:t>23-11-2025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FE0F4-5246-46E7-9B25-EC2EB6320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213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customXml" Target="../ink/ink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60320" y="543960"/>
              <a:ext cx="10180440" cy="348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2400" y="533520"/>
                <a:ext cx="10197720" cy="350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1419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43200" y="141120"/>
              <a:ext cx="6409080" cy="3707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1320" y="132480"/>
                <a:ext cx="6431400" cy="372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295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38680" y="816840"/>
              <a:ext cx="3842280" cy="3467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7520" y="806760"/>
                <a:ext cx="3859560" cy="348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464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157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5840" y="54360"/>
              <a:ext cx="10791360" cy="5229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4320" y="43200"/>
                <a:ext cx="10814760" cy="525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498840" y="844560"/>
              <a:ext cx="6064560" cy="5731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89480" y="835200"/>
                <a:ext cx="6083280" cy="575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9426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37560" y="392040"/>
              <a:ext cx="6224760" cy="5915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8920" y="383400"/>
                <a:ext cx="6245280" cy="592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188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3320" y="14760"/>
              <a:ext cx="7880760" cy="5666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2520" y="3240"/>
                <a:ext cx="7897320" cy="568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8630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3160" y="144360"/>
              <a:ext cx="10156320" cy="5087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440" y="134640"/>
                <a:ext cx="10175400" cy="51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795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1760" y="164520"/>
              <a:ext cx="10809720" cy="5967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0600" y="156240"/>
                <a:ext cx="10833480" cy="598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038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62480" y="301680"/>
              <a:ext cx="11421720" cy="5545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3120" y="289440"/>
                <a:ext cx="11437920" cy="556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374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49560" y="345600"/>
              <a:ext cx="10780200" cy="6394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9120" y="334800"/>
                <a:ext cx="10802160" cy="641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67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83560" y="274680"/>
              <a:ext cx="7852320" cy="3875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400" y="263160"/>
                <a:ext cx="7873200" cy="389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990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5760" y="942120"/>
              <a:ext cx="10839240" cy="5276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3520" y="936360"/>
                <a:ext cx="10859760" cy="529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0508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53080" y="89640"/>
              <a:ext cx="10939320" cy="6343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0840" y="79200"/>
                <a:ext cx="10961640" cy="636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677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3120" y="104760"/>
              <a:ext cx="11889000" cy="5924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880" y="93600"/>
                <a:ext cx="11912400" cy="594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907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6960" y="384840"/>
              <a:ext cx="11551680" cy="5999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520" y="375480"/>
                <a:ext cx="11575440" cy="602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6777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219" y="50482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The two list of passwords are given as </a:t>
            </a:r>
            <a:r>
              <a:rPr lang="en-GB" dirty="0" err="1"/>
              <a:t>newpasswords</a:t>
            </a:r>
            <a:r>
              <a:rPr lang="en-GB" dirty="0"/>
              <a:t> = [“</a:t>
            </a:r>
            <a:r>
              <a:rPr lang="en-GB" dirty="0" err="1"/>
              <a:t>baacbab</a:t>
            </a:r>
            <a:r>
              <a:rPr lang="en-GB" dirty="0"/>
              <a:t>”,”</a:t>
            </a:r>
            <a:r>
              <a:rPr lang="en-GB" dirty="0" err="1"/>
              <a:t>accdb</a:t>
            </a:r>
            <a:r>
              <a:rPr lang="en-GB" dirty="0"/>
              <a:t>”,”</a:t>
            </a:r>
            <a:r>
              <a:rPr lang="en-GB" dirty="0" err="1"/>
              <a:t>baacba</a:t>
            </a:r>
            <a:r>
              <a:rPr lang="en-GB" dirty="0"/>
              <a:t>”],and old passwords = [“</a:t>
            </a:r>
            <a:r>
              <a:rPr lang="en-GB" dirty="0" err="1"/>
              <a:t>abdbc</a:t>
            </a:r>
            <a:r>
              <a:rPr lang="en-GB" dirty="0"/>
              <a:t>”,”ach”,”</a:t>
            </a:r>
            <a:r>
              <a:rPr lang="en-GB" dirty="0" err="1"/>
              <a:t>abb</a:t>
            </a:r>
            <a:r>
              <a:rPr lang="en-GB" dirty="0"/>
              <a:t>”].</a:t>
            </a:r>
          </a:p>
          <a:p>
            <a:endParaRPr lang="en-GB" dirty="0"/>
          </a:p>
          <a:p>
            <a:r>
              <a:rPr lang="en-GB" dirty="0"/>
              <a:t>Consider the first </a:t>
            </a:r>
            <a:r>
              <a:rPr lang="en-GB" dirty="0" err="1"/>
              <a:t>pair:newpasswords</a:t>
            </a:r>
            <a:r>
              <a:rPr lang="en-GB" dirty="0"/>
              <a:t>[0] = “</a:t>
            </a:r>
            <a:r>
              <a:rPr lang="en-GB" dirty="0" err="1"/>
              <a:t>baabab</a:t>
            </a:r>
            <a:r>
              <a:rPr lang="en-GB" dirty="0"/>
              <a:t>” and </a:t>
            </a:r>
            <a:r>
              <a:rPr lang="en-GB" dirty="0" err="1"/>
              <a:t>oldpasswords</a:t>
            </a:r>
            <a:r>
              <a:rPr lang="en-GB" dirty="0"/>
              <a:t> = “</a:t>
            </a:r>
            <a:r>
              <a:rPr lang="en-GB" dirty="0" err="1"/>
              <a:t>abdbc</a:t>
            </a:r>
            <a:r>
              <a:rPr lang="en-GB" dirty="0"/>
              <a:t>”.change “ac” to “</a:t>
            </a:r>
            <a:r>
              <a:rPr lang="en-GB" dirty="0" err="1"/>
              <a:t>bd</a:t>
            </a:r>
            <a:r>
              <a:rPr lang="en-GB" dirty="0"/>
              <a:t>” at the 3rd and 4th position , and “b” to “c” at the last position .</a:t>
            </a:r>
          </a:p>
          <a:p>
            <a:endParaRPr lang="en-GB" dirty="0"/>
          </a:p>
          <a:p>
            <a:r>
              <a:rPr lang="en-GB" dirty="0"/>
              <a:t>new password</a:t>
            </a:r>
          </a:p>
          <a:p>
            <a:r>
              <a:rPr lang="en-GB" dirty="0"/>
              <a:t>b	a	a	c	b	a	b</a:t>
            </a:r>
          </a:p>
          <a:p>
            <a:r>
              <a:rPr lang="en-GB" dirty="0"/>
              <a:t>old password</a:t>
            </a:r>
          </a:p>
          <a:p>
            <a:r>
              <a:rPr lang="en-GB" dirty="0"/>
              <a:t>a	b	d	b	c</a:t>
            </a:r>
          </a:p>
          <a:p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07320" y="681840"/>
              <a:ext cx="9729000" cy="5056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8320" y="670320"/>
                <a:ext cx="9746280" cy="507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722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759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Location</a:t>
            </a:r>
          </a:p>
          <a:p>
            <a:r>
              <a:rPr lang="en-GB" dirty="0" smtClean="0"/>
              <a:t>4</a:t>
            </a:r>
          </a:p>
          <a:p>
            <a:r>
              <a:rPr lang="en-GB" dirty="0" smtClean="0"/>
              <a:t>1 5 2 6</a:t>
            </a:r>
          </a:p>
          <a:p>
            <a:r>
              <a:rPr lang="en-GB" dirty="0" smtClean="0"/>
              <a:t>Moved from</a:t>
            </a:r>
          </a:p>
          <a:p>
            <a:r>
              <a:rPr lang="en-GB" dirty="0" smtClean="0"/>
              <a:t>4</a:t>
            </a:r>
          </a:p>
          <a:p>
            <a:r>
              <a:rPr lang="en-GB" dirty="0" smtClean="0"/>
              <a:t>1 4 5 7</a:t>
            </a:r>
          </a:p>
          <a:p>
            <a:r>
              <a:rPr lang="en-GB" dirty="0" smtClean="0"/>
              <a:t>Moved to</a:t>
            </a:r>
          </a:p>
          <a:p>
            <a:r>
              <a:rPr lang="en-GB" dirty="0" smtClean="0"/>
              <a:t>4</a:t>
            </a:r>
          </a:p>
          <a:p>
            <a:r>
              <a:rPr lang="en-GB" dirty="0" smtClean="0"/>
              <a:t>4 7 1 3</a:t>
            </a:r>
          </a:p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44680" y="1686600"/>
              <a:ext cx="8325000" cy="4067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6400" y="1675800"/>
                <a:ext cx="8343000" cy="408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476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07320" y="970560"/>
              <a:ext cx="4511880" cy="2615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6880" y="961560"/>
                <a:ext cx="4533840" cy="263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32800" y="696240"/>
              <a:ext cx="10983960" cy="6042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2720" y="685800"/>
                <a:ext cx="11004120" cy="606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92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8840" y="61920"/>
              <a:ext cx="12020040" cy="6795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00" y="52560"/>
                <a:ext cx="12036240" cy="681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043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45040" y="358200"/>
              <a:ext cx="10903320" cy="6045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3880" y="346680"/>
                <a:ext cx="10924560" cy="606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689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3120" y="2520"/>
              <a:ext cx="11528640" cy="6627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2320" y="-5040"/>
                <a:ext cx="11551320" cy="664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2897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1320" y="393840"/>
              <a:ext cx="9361800" cy="5076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800" y="381960"/>
                <a:ext cx="9384120" cy="509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7390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13000" y="888840"/>
              <a:ext cx="3909960" cy="55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5080" y="878760"/>
                <a:ext cx="3922200" cy="57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3854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94</Words>
  <Application>Microsoft Office PowerPoint</Application>
  <PresentationFormat>Widescreen</PresentationFormat>
  <Paragraphs>17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Selvi</dc:creator>
  <cp:lastModifiedBy>Selvi</cp:lastModifiedBy>
  <cp:revision>13</cp:revision>
  <dcterms:created xsi:type="dcterms:W3CDTF">2025-11-22T08:43:17Z</dcterms:created>
  <dcterms:modified xsi:type="dcterms:W3CDTF">2025-11-23T11:08:56Z</dcterms:modified>
</cp:coreProperties>
</file>

<file path=docProps/thumbnail.jpeg>
</file>